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handoutMasterIdLst>
    <p:handoutMasterId r:id="rId22"/>
  </p:handoutMasterIdLst>
  <p:sldIdLst>
    <p:sldId id="256" r:id="rId2"/>
    <p:sldId id="263" r:id="rId3"/>
    <p:sldId id="257" r:id="rId4"/>
    <p:sldId id="265" r:id="rId5"/>
    <p:sldId id="264" r:id="rId6"/>
    <p:sldId id="258" r:id="rId7"/>
    <p:sldId id="259" r:id="rId8"/>
    <p:sldId id="267" r:id="rId9"/>
    <p:sldId id="268" r:id="rId10"/>
    <p:sldId id="269" r:id="rId11"/>
    <p:sldId id="271" r:id="rId12"/>
    <p:sldId id="270" r:id="rId13"/>
    <p:sldId id="272" r:id="rId14"/>
    <p:sldId id="273" r:id="rId15"/>
    <p:sldId id="274" r:id="rId16"/>
    <p:sldId id="275" r:id="rId17"/>
    <p:sldId id="277" r:id="rId18"/>
    <p:sldId id="276" r:id="rId19"/>
    <p:sldId id="27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ABCA"/>
    <a:srgbClr val="11406C"/>
    <a:srgbClr val="EDEDEE"/>
    <a:srgbClr val="89AFE0"/>
    <a:srgbClr val="3CA4E5"/>
    <a:srgbClr val="50A3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3E84DE-B151-4037-AFD8-9ECC5154BA1E}" v="624" dt="2023-07-11T09:12:52.321"/>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84" y="76"/>
      </p:cViewPr>
      <p:guideLst/>
    </p:cSldViewPr>
  </p:slideViewPr>
  <p:notesTextViewPr>
    <p:cViewPr>
      <p:scale>
        <a:sx n="1" d="1"/>
        <a:sy n="1" d="1"/>
      </p:scale>
      <p:origin x="0" y="0"/>
    </p:cViewPr>
  </p:notesTextViewPr>
  <p:notesViewPr>
    <p:cSldViewPr snapToGrid="0">
      <p:cViewPr varScale="1">
        <p:scale>
          <a:sx n="83" d="100"/>
          <a:sy n="83" d="100"/>
        </p:scale>
        <p:origin x="3284" y="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郝 易之" userId="bd0293fc6fd20756" providerId="LiveId" clId="{6B3E84DE-B151-4037-AFD8-9ECC5154BA1E}"/>
    <pc:docChg chg="undo redo custSel addSld delSld modSld sldOrd modMainMaster">
      <pc:chgData name="郝 易之" userId="bd0293fc6fd20756" providerId="LiveId" clId="{6B3E84DE-B151-4037-AFD8-9ECC5154BA1E}" dt="2023-07-11T11:26:37.687" v="6041" actId="20577"/>
      <pc:docMkLst>
        <pc:docMk/>
      </pc:docMkLst>
      <pc:sldChg chg="addSp modSp new mod">
        <pc:chgData name="郝 易之" userId="bd0293fc6fd20756" providerId="LiveId" clId="{6B3E84DE-B151-4037-AFD8-9ECC5154BA1E}" dt="2023-07-11T08:57:06.058" v="5594" actId="1076"/>
        <pc:sldMkLst>
          <pc:docMk/>
          <pc:sldMk cId="2241934281" sldId="256"/>
        </pc:sldMkLst>
        <pc:spChg chg="mod">
          <ac:chgData name="郝 易之" userId="bd0293fc6fd20756" providerId="LiveId" clId="{6B3E84DE-B151-4037-AFD8-9ECC5154BA1E}" dt="2023-07-11T08:42:37.844" v="5414"/>
          <ac:spMkLst>
            <pc:docMk/>
            <pc:sldMk cId="2241934281" sldId="256"/>
            <ac:spMk id="2" creationId="{70A3DBF0-877A-B8B4-BDD0-F5D8A2066B85}"/>
          </ac:spMkLst>
        </pc:spChg>
        <pc:spChg chg="mod">
          <ac:chgData name="郝 易之" userId="bd0293fc6fd20756" providerId="LiveId" clId="{6B3E84DE-B151-4037-AFD8-9ECC5154BA1E}" dt="2023-07-11T08:42:37.844" v="5414"/>
          <ac:spMkLst>
            <pc:docMk/>
            <pc:sldMk cId="2241934281" sldId="256"/>
            <ac:spMk id="3" creationId="{9B8FF80C-39C0-CA10-9297-42528786340D}"/>
          </ac:spMkLst>
        </pc:spChg>
        <pc:spChg chg="add mod">
          <ac:chgData name="郝 易之" userId="bd0293fc6fd20756" providerId="LiveId" clId="{6B3E84DE-B151-4037-AFD8-9ECC5154BA1E}" dt="2023-07-11T08:57:06.058" v="5594" actId="1076"/>
          <ac:spMkLst>
            <pc:docMk/>
            <pc:sldMk cId="2241934281" sldId="256"/>
            <ac:spMk id="4" creationId="{086BC532-667C-0367-2F60-1F99A1435422}"/>
          </ac:spMkLst>
        </pc:spChg>
      </pc:sldChg>
      <pc:sldChg chg="addSp delSp modSp new mod">
        <pc:chgData name="郝 易之" userId="bd0293fc6fd20756" providerId="LiveId" clId="{6B3E84DE-B151-4037-AFD8-9ECC5154BA1E}" dt="2023-07-11T09:16:19.439" v="5820" actId="1076"/>
        <pc:sldMkLst>
          <pc:docMk/>
          <pc:sldMk cId="1803666704" sldId="257"/>
        </pc:sldMkLst>
        <pc:spChg chg="mod">
          <ac:chgData name="郝 易之" userId="bd0293fc6fd20756" providerId="LiveId" clId="{6B3E84DE-B151-4037-AFD8-9ECC5154BA1E}" dt="2023-07-11T09:05:49.168" v="5676" actId="404"/>
          <ac:spMkLst>
            <pc:docMk/>
            <pc:sldMk cId="1803666704" sldId="257"/>
            <ac:spMk id="2" creationId="{F2092A23-AE78-8A5F-F26A-A29E01C06EBC}"/>
          </ac:spMkLst>
        </pc:spChg>
        <pc:spChg chg="mod">
          <ac:chgData name="郝 易之" userId="bd0293fc6fd20756" providerId="LiveId" clId="{6B3E84DE-B151-4037-AFD8-9ECC5154BA1E}" dt="2023-07-11T09:16:19.439" v="5820" actId="1076"/>
          <ac:spMkLst>
            <pc:docMk/>
            <pc:sldMk cId="1803666704" sldId="257"/>
            <ac:spMk id="3" creationId="{43F2DEBF-4743-722D-E38C-4D3B42BE48A0}"/>
          </ac:spMkLst>
        </pc:spChg>
        <pc:spChg chg="mod">
          <ac:chgData name="郝 易之" userId="bd0293fc6fd20756" providerId="LiveId" clId="{6B3E84DE-B151-4037-AFD8-9ECC5154BA1E}" dt="2023-07-11T09:16:16.670" v="5819" actId="1076"/>
          <ac:spMkLst>
            <pc:docMk/>
            <pc:sldMk cId="1803666704" sldId="257"/>
            <ac:spMk id="4" creationId="{3AA1BFAB-4BE7-0E1D-69CF-096B750E37C6}"/>
          </ac:spMkLst>
        </pc:spChg>
        <pc:spChg chg="add del mod">
          <ac:chgData name="郝 易之" userId="bd0293fc6fd20756" providerId="LiveId" clId="{6B3E84DE-B151-4037-AFD8-9ECC5154BA1E}" dt="2023-07-11T04:34:30.413" v="827" actId="478"/>
          <ac:spMkLst>
            <pc:docMk/>
            <pc:sldMk cId="1803666704" sldId="257"/>
            <ac:spMk id="7" creationId="{E9A39080-F6A4-19D0-AECB-05775C94D02A}"/>
          </ac:spMkLst>
        </pc:spChg>
        <pc:spChg chg="add del mod">
          <ac:chgData name="郝 易之" userId="bd0293fc6fd20756" providerId="LiveId" clId="{6B3E84DE-B151-4037-AFD8-9ECC5154BA1E}" dt="2023-07-11T04:34:30.413" v="827" actId="478"/>
          <ac:spMkLst>
            <pc:docMk/>
            <pc:sldMk cId="1803666704" sldId="257"/>
            <ac:spMk id="8" creationId="{74934966-B448-3D05-9BE2-F78375B9B239}"/>
          </ac:spMkLst>
        </pc:spChg>
        <pc:spChg chg="add del mod">
          <ac:chgData name="郝 易之" userId="bd0293fc6fd20756" providerId="LiveId" clId="{6B3E84DE-B151-4037-AFD8-9ECC5154BA1E}" dt="2023-07-11T04:34:30.413" v="827" actId="478"/>
          <ac:spMkLst>
            <pc:docMk/>
            <pc:sldMk cId="1803666704" sldId="257"/>
            <ac:spMk id="9" creationId="{AD219E62-1585-0007-E03F-BA1E3F0E43DE}"/>
          </ac:spMkLst>
        </pc:spChg>
        <pc:spChg chg="add del mod">
          <ac:chgData name="郝 易之" userId="bd0293fc6fd20756" providerId="LiveId" clId="{6B3E84DE-B151-4037-AFD8-9ECC5154BA1E}" dt="2023-07-11T04:34:30.413" v="827" actId="478"/>
          <ac:spMkLst>
            <pc:docMk/>
            <pc:sldMk cId="1803666704" sldId="257"/>
            <ac:spMk id="10" creationId="{28B57235-7D4B-56D7-5B6F-2E2EEDBBB0BD}"/>
          </ac:spMkLst>
        </pc:spChg>
        <pc:spChg chg="add del mod">
          <ac:chgData name="郝 易之" userId="bd0293fc6fd20756" providerId="LiveId" clId="{6B3E84DE-B151-4037-AFD8-9ECC5154BA1E}" dt="2023-07-11T04:34:30.413" v="827" actId="478"/>
          <ac:spMkLst>
            <pc:docMk/>
            <pc:sldMk cId="1803666704" sldId="257"/>
            <ac:spMk id="11" creationId="{DDA913AA-6670-E7FD-C473-5CABB79BF149}"/>
          </ac:spMkLst>
        </pc:spChg>
        <pc:spChg chg="add mod">
          <ac:chgData name="郝 易之" userId="bd0293fc6fd20756" providerId="LiveId" clId="{6B3E84DE-B151-4037-AFD8-9ECC5154BA1E}" dt="2023-07-11T09:09:16.781" v="5699" actId="14100"/>
          <ac:spMkLst>
            <pc:docMk/>
            <pc:sldMk cId="1803666704" sldId="257"/>
            <ac:spMk id="16" creationId="{4C60477D-40E7-E4ED-6880-5107D639A9E5}"/>
          </ac:spMkLst>
        </pc:spChg>
        <pc:spChg chg="add mod">
          <ac:chgData name="郝 易之" userId="bd0293fc6fd20756" providerId="LiveId" clId="{6B3E84DE-B151-4037-AFD8-9ECC5154BA1E}" dt="2023-07-11T09:09:16.781" v="5699" actId="14100"/>
          <ac:spMkLst>
            <pc:docMk/>
            <pc:sldMk cId="1803666704" sldId="257"/>
            <ac:spMk id="17" creationId="{8087E9BE-56AD-D798-8CC4-71763E9589B8}"/>
          </ac:spMkLst>
        </pc:spChg>
        <pc:spChg chg="add mod">
          <ac:chgData name="郝 易之" userId="bd0293fc6fd20756" providerId="LiveId" clId="{6B3E84DE-B151-4037-AFD8-9ECC5154BA1E}" dt="2023-07-11T09:09:16.781" v="5699" actId="14100"/>
          <ac:spMkLst>
            <pc:docMk/>
            <pc:sldMk cId="1803666704" sldId="257"/>
            <ac:spMk id="18" creationId="{2B7E6A68-7EEC-15CE-2D4E-ED2AA891C30C}"/>
          </ac:spMkLst>
        </pc:spChg>
        <pc:spChg chg="add mod">
          <ac:chgData name="郝 易之" userId="bd0293fc6fd20756" providerId="LiveId" clId="{6B3E84DE-B151-4037-AFD8-9ECC5154BA1E}" dt="2023-07-11T09:09:16.781" v="5699" actId="14100"/>
          <ac:spMkLst>
            <pc:docMk/>
            <pc:sldMk cId="1803666704" sldId="257"/>
            <ac:spMk id="19" creationId="{DCD40FA5-C137-FA75-5614-511C0A94EB83}"/>
          </ac:spMkLst>
        </pc:spChg>
        <pc:spChg chg="add mod">
          <ac:chgData name="郝 易之" userId="bd0293fc6fd20756" providerId="LiveId" clId="{6B3E84DE-B151-4037-AFD8-9ECC5154BA1E}" dt="2023-07-11T09:09:16.781" v="5699" actId="14100"/>
          <ac:spMkLst>
            <pc:docMk/>
            <pc:sldMk cId="1803666704" sldId="257"/>
            <ac:spMk id="20" creationId="{94877D01-2ED5-5C88-4BBB-E2BCB1789162}"/>
          </ac:spMkLst>
        </pc:spChg>
        <pc:graphicFrameChg chg="add del mod modGraphic">
          <ac:chgData name="郝 易之" userId="bd0293fc6fd20756" providerId="LiveId" clId="{6B3E84DE-B151-4037-AFD8-9ECC5154BA1E}" dt="2023-07-11T04:31:59.708" v="780" actId="478"/>
          <ac:graphicFrameMkLst>
            <pc:docMk/>
            <pc:sldMk cId="1803666704" sldId="257"/>
            <ac:graphicFrameMk id="6" creationId="{3F34C18C-EE12-4F30-DCB1-25CA6883378A}"/>
          </ac:graphicFrameMkLst>
        </pc:graphicFrameChg>
        <pc:picChg chg="add mod">
          <ac:chgData name="郝 易之" userId="bd0293fc6fd20756" providerId="LiveId" clId="{6B3E84DE-B151-4037-AFD8-9ECC5154BA1E}" dt="2023-07-11T09:09:20.176" v="5701" actId="14100"/>
          <ac:picMkLst>
            <pc:docMk/>
            <pc:sldMk cId="1803666704" sldId="257"/>
            <ac:picMk id="5" creationId="{41A94761-B430-D8DC-F8F3-39C0A732835D}"/>
          </ac:picMkLst>
        </pc:picChg>
        <pc:cxnChg chg="add del mod">
          <ac:chgData name="郝 易之" userId="bd0293fc6fd20756" providerId="LiveId" clId="{6B3E84DE-B151-4037-AFD8-9ECC5154BA1E}" dt="2023-07-11T04:34:30.413" v="827" actId="478"/>
          <ac:cxnSpMkLst>
            <pc:docMk/>
            <pc:sldMk cId="1803666704" sldId="257"/>
            <ac:cxnSpMk id="12" creationId="{4084F582-F9EF-F693-583D-1F50E7FB368D}"/>
          </ac:cxnSpMkLst>
        </pc:cxnChg>
        <pc:cxnChg chg="add del mod">
          <ac:chgData name="郝 易之" userId="bd0293fc6fd20756" providerId="LiveId" clId="{6B3E84DE-B151-4037-AFD8-9ECC5154BA1E}" dt="2023-07-11T04:34:30.413" v="827" actId="478"/>
          <ac:cxnSpMkLst>
            <pc:docMk/>
            <pc:sldMk cId="1803666704" sldId="257"/>
            <ac:cxnSpMk id="13" creationId="{3FBA857F-E8D6-2B7F-BA71-B7C5A09A340D}"/>
          </ac:cxnSpMkLst>
        </pc:cxnChg>
        <pc:cxnChg chg="add del mod">
          <ac:chgData name="郝 易之" userId="bd0293fc6fd20756" providerId="LiveId" clId="{6B3E84DE-B151-4037-AFD8-9ECC5154BA1E}" dt="2023-07-11T04:34:30.413" v="827" actId="478"/>
          <ac:cxnSpMkLst>
            <pc:docMk/>
            <pc:sldMk cId="1803666704" sldId="257"/>
            <ac:cxnSpMk id="14" creationId="{0BF993C4-2750-6C4D-3595-B22513C836EB}"/>
          </ac:cxnSpMkLst>
        </pc:cxnChg>
        <pc:cxnChg chg="add del mod">
          <ac:chgData name="郝 易之" userId="bd0293fc6fd20756" providerId="LiveId" clId="{6B3E84DE-B151-4037-AFD8-9ECC5154BA1E}" dt="2023-07-11T04:34:30.413" v="827" actId="478"/>
          <ac:cxnSpMkLst>
            <pc:docMk/>
            <pc:sldMk cId="1803666704" sldId="257"/>
            <ac:cxnSpMk id="15" creationId="{89797A09-C090-7F9C-E84B-3F07EB7EFDD7}"/>
          </ac:cxnSpMkLst>
        </pc:cxnChg>
        <pc:cxnChg chg="add mod">
          <ac:chgData name="郝 易之" userId="bd0293fc6fd20756" providerId="LiveId" clId="{6B3E84DE-B151-4037-AFD8-9ECC5154BA1E}" dt="2023-07-11T09:09:16.781" v="5699" actId="14100"/>
          <ac:cxnSpMkLst>
            <pc:docMk/>
            <pc:sldMk cId="1803666704" sldId="257"/>
            <ac:cxnSpMk id="21" creationId="{FF297450-4A8E-3A6B-C60A-903F0A99778A}"/>
          </ac:cxnSpMkLst>
        </pc:cxnChg>
        <pc:cxnChg chg="add mod">
          <ac:chgData name="郝 易之" userId="bd0293fc6fd20756" providerId="LiveId" clId="{6B3E84DE-B151-4037-AFD8-9ECC5154BA1E}" dt="2023-07-11T09:09:16.781" v="5699" actId="14100"/>
          <ac:cxnSpMkLst>
            <pc:docMk/>
            <pc:sldMk cId="1803666704" sldId="257"/>
            <ac:cxnSpMk id="22" creationId="{53095F75-D6F2-3F92-D0BB-1C12DE3FF90A}"/>
          </ac:cxnSpMkLst>
        </pc:cxnChg>
        <pc:cxnChg chg="add mod">
          <ac:chgData name="郝 易之" userId="bd0293fc6fd20756" providerId="LiveId" clId="{6B3E84DE-B151-4037-AFD8-9ECC5154BA1E}" dt="2023-07-11T09:09:16.781" v="5699" actId="14100"/>
          <ac:cxnSpMkLst>
            <pc:docMk/>
            <pc:sldMk cId="1803666704" sldId="257"/>
            <ac:cxnSpMk id="23" creationId="{6921E708-BB10-439A-40E1-BBB6B7FA5273}"/>
          </ac:cxnSpMkLst>
        </pc:cxnChg>
        <pc:cxnChg chg="add mod">
          <ac:chgData name="郝 易之" userId="bd0293fc6fd20756" providerId="LiveId" clId="{6B3E84DE-B151-4037-AFD8-9ECC5154BA1E}" dt="2023-07-11T09:09:16.781" v="5699" actId="14100"/>
          <ac:cxnSpMkLst>
            <pc:docMk/>
            <pc:sldMk cId="1803666704" sldId="257"/>
            <ac:cxnSpMk id="24" creationId="{9FA53319-4645-4886-02A4-99D4181A125C}"/>
          </ac:cxnSpMkLst>
        </pc:cxnChg>
      </pc:sldChg>
      <pc:sldChg chg="addSp delSp modSp add mod">
        <pc:chgData name="郝 易之" userId="bd0293fc6fd20756" providerId="LiveId" clId="{6B3E84DE-B151-4037-AFD8-9ECC5154BA1E}" dt="2023-07-11T09:18:16.955" v="5916" actId="1076"/>
        <pc:sldMkLst>
          <pc:docMk/>
          <pc:sldMk cId="2858309754" sldId="258"/>
        </pc:sldMkLst>
        <pc:spChg chg="mod">
          <ac:chgData name="郝 易之" userId="bd0293fc6fd20756" providerId="LiveId" clId="{6B3E84DE-B151-4037-AFD8-9ECC5154BA1E}" dt="2023-07-11T08:42:37.844" v="5414"/>
          <ac:spMkLst>
            <pc:docMk/>
            <pc:sldMk cId="2858309754" sldId="258"/>
            <ac:spMk id="2" creationId="{F2092A23-AE78-8A5F-F26A-A29E01C06EBC}"/>
          </ac:spMkLst>
        </pc:spChg>
        <pc:spChg chg="mod">
          <ac:chgData name="郝 易之" userId="bd0293fc6fd20756" providerId="LiveId" clId="{6B3E84DE-B151-4037-AFD8-9ECC5154BA1E}" dt="2023-07-11T09:17:49.327" v="5905" actId="1076"/>
          <ac:spMkLst>
            <pc:docMk/>
            <pc:sldMk cId="2858309754" sldId="258"/>
            <ac:spMk id="3" creationId="{43F2DEBF-4743-722D-E38C-4D3B42BE48A0}"/>
          </ac:spMkLst>
        </pc:spChg>
        <pc:spChg chg="del mod">
          <ac:chgData name="郝 易之" userId="bd0293fc6fd20756" providerId="LiveId" clId="{6B3E84DE-B151-4037-AFD8-9ECC5154BA1E}" dt="2023-07-11T05:12:31.558" v="1298" actId="3680"/>
          <ac:spMkLst>
            <pc:docMk/>
            <pc:sldMk cId="2858309754" sldId="258"/>
            <ac:spMk id="4" creationId="{3AA1BFAB-4BE7-0E1D-69CF-096B750E37C6}"/>
          </ac:spMkLst>
        </pc:spChg>
        <pc:graphicFrameChg chg="add mod ord modGraphic">
          <ac:chgData name="郝 易之" userId="bd0293fc6fd20756" providerId="LiveId" clId="{6B3E84DE-B151-4037-AFD8-9ECC5154BA1E}" dt="2023-07-11T09:18:16.955" v="5916" actId="1076"/>
          <ac:graphicFrameMkLst>
            <pc:docMk/>
            <pc:sldMk cId="2858309754" sldId="258"/>
            <ac:graphicFrameMk id="5" creationId="{AF4BF19E-3550-E58B-086A-BF0A4D1776BA}"/>
          </ac:graphicFrameMkLst>
        </pc:graphicFrameChg>
      </pc:sldChg>
      <pc:sldChg chg="addSp delSp modSp add mod">
        <pc:chgData name="郝 易之" userId="bd0293fc6fd20756" providerId="LiveId" clId="{6B3E84DE-B151-4037-AFD8-9ECC5154BA1E}" dt="2023-07-11T11:22:13.991" v="6006" actId="20577"/>
        <pc:sldMkLst>
          <pc:docMk/>
          <pc:sldMk cId="1971077923" sldId="259"/>
        </pc:sldMkLst>
        <pc:spChg chg="mod">
          <ac:chgData name="郝 易之" userId="bd0293fc6fd20756" providerId="LiveId" clId="{6B3E84DE-B151-4037-AFD8-9ECC5154BA1E}" dt="2023-07-11T08:42:37.844" v="5414"/>
          <ac:spMkLst>
            <pc:docMk/>
            <pc:sldMk cId="1971077923" sldId="259"/>
            <ac:spMk id="2" creationId="{F2092A23-AE78-8A5F-F26A-A29E01C06EBC}"/>
          </ac:spMkLst>
        </pc:spChg>
        <pc:spChg chg="mod">
          <ac:chgData name="郝 易之" userId="bd0293fc6fd20756" providerId="LiveId" clId="{6B3E84DE-B151-4037-AFD8-9ECC5154BA1E}" dt="2023-07-11T11:21:56.624" v="6004" actId="20577"/>
          <ac:spMkLst>
            <pc:docMk/>
            <pc:sldMk cId="1971077923" sldId="259"/>
            <ac:spMk id="3" creationId="{43F2DEBF-4743-722D-E38C-4D3B42BE48A0}"/>
          </ac:spMkLst>
        </pc:spChg>
        <pc:spChg chg="del mod">
          <ac:chgData name="郝 易之" userId="bd0293fc6fd20756" providerId="LiveId" clId="{6B3E84DE-B151-4037-AFD8-9ECC5154BA1E}" dt="2023-07-11T05:39:15.344" v="1665"/>
          <ac:spMkLst>
            <pc:docMk/>
            <pc:sldMk cId="1971077923" sldId="259"/>
            <ac:spMk id="4" creationId="{3AA1BFAB-4BE7-0E1D-69CF-096B750E37C6}"/>
          </ac:spMkLst>
        </pc:spChg>
        <pc:graphicFrameChg chg="add mod modGraphic">
          <ac:chgData name="郝 易之" userId="bd0293fc6fd20756" providerId="LiveId" clId="{6B3E84DE-B151-4037-AFD8-9ECC5154BA1E}" dt="2023-07-11T11:22:13.991" v="6006" actId="20577"/>
          <ac:graphicFrameMkLst>
            <pc:docMk/>
            <pc:sldMk cId="1971077923" sldId="259"/>
            <ac:graphicFrameMk id="5" creationId="{E469C104-DCCB-D769-7FC9-B1BB38D526EC}"/>
          </ac:graphicFrameMkLst>
        </pc:graphicFrameChg>
      </pc:sldChg>
      <pc:sldChg chg="modSp add del">
        <pc:chgData name="郝 易之" userId="bd0293fc6fd20756" providerId="LiveId" clId="{6B3E84DE-B151-4037-AFD8-9ECC5154BA1E}" dt="2023-07-11T08:31:37.822" v="5330" actId="47"/>
        <pc:sldMkLst>
          <pc:docMk/>
          <pc:sldMk cId="974716969" sldId="260"/>
        </pc:sldMkLst>
        <pc:spChg chg="mod">
          <ac:chgData name="郝 易之" userId="bd0293fc6fd20756" providerId="LiveId" clId="{6B3E84DE-B151-4037-AFD8-9ECC5154BA1E}" dt="2023-07-11T05:18:36.730" v="1412"/>
          <ac:spMkLst>
            <pc:docMk/>
            <pc:sldMk cId="974716969" sldId="260"/>
            <ac:spMk id="2" creationId="{F2092A23-AE78-8A5F-F26A-A29E01C06EBC}"/>
          </ac:spMkLst>
        </pc:spChg>
        <pc:spChg chg="mod">
          <ac:chgData name="郝 易之" userId="bd0293fc6fd20756" providerId="LiveId" clId="{6B3E84DE-B151-4037-AFD8-9ECC5154BA1E}" dt="2023-07-11T05:18:36.730" v="1412"/>
          <ac:spMkLst>
            <pc:docMk/>
            <pc:sldMk cId="974716969" sldId="260"/>
            <ac:spMk id="3" creationId="{43F2DEBF-4743-722D-E38C-4D3B42BE48A0}"/>
          </ac:spMkLst>
        </pc:spChg>
        <pc:spChg chg="mod">
          <ac:chgData name="郝 易之" userId="bd0293fc6fd20756" providerId="LiveId" clId="{6B3E84DE-B151-4037-AFD8-9ECC5154BA1E}" dt="2023-07-11T05:18:36.730" v="1412"/>
          <ac:spMkLst>
            <pc:docMk/>
            <pc:sldMk cId="974716969" sldId="260"/>
            <ac:spMk id="4" creationId="{3AA1BFAB-4BE7-0E1D-69CF-096B750E37C6}"/>
          </ac:spMkLst>
        </pc:spChg>
      </pc:sldChg>
      <pc:sldChg chg="modSp add del">
        <pc:chgData name="郝 易之" userId="bd0293fc6fd20756" providerId="LiveId" clId="{6B3E84DE-B151-4037-AFD8-9ECC5154BA1E}" dt="2023-07-11T08:31:38.170" v="5331" actId="47"/>
        <pc:sldMkLst>
          <pc:docMk/>
          <pc:sldMk cId="1705319954" sldId="261"/>
        </pc:sldMkLst>
        <pc:spChg chg="mod">
          <ac:chgData name="郝 易之" userId="bd0293fc6fd20756" providerId="LiveId" clId="{6B3E84DE-B151-4037-AFD8-9ECC5154BA1E}" dt="2023-07-11T05:18:36.730" v="1412"/>
          <ac:spMkLst>
            <pc:docMk/>
            <pc:sldMk cId="1705319954" sldId="261"/>
            <ac:spMk id="2" creationId="{F2092A23-AE78-8A5F-F26A-A29E01C06EBC}"/>
          </ac:spMkLst>
        </pc:spChg>
        <pc:spChg chg="mod">
          <ac:chgData name="郝 易之" userId="bd0293fc6fd20756" providerId="LiveId" clId="{6B3E84DE-B151-4037-AFD8-9ECC5154BA1E}" dt="2023-07-11T05:18:36.730" v="1412"/>
          <ac:spMkLst>
            <pc:docMk/>
            <pc:sldMk cId="1705319954" sldId="261"/>
            <ac:spMk id="3" creationId="{43F2DEBF-4743-722D-E38C-4D3B42BE48A0}"/>
          </ac:spMkLst>
        </pc:spChg>
        <pc:spChg chg="mod">
          <ac:chgData name="郝 易之" userId="bd0293fc6fd20756" providerId="LiveId" clId="{6B3E84DE-B151-4037-AFD8-9ECC5154BA1E}" dt="2023-07-11T05:18:36.730" v="1412"/>
          <ac:spMkLst>
            <pc:docMk/>
            <pc:sldMk cId="1705319954" sldId="261"/>
            <ac:spMk id="4" creationId="{3AA1BFAB-4BE7-0E1D-69CF-096B750E37C6}"/>
          </ac:spMkLst>
        </pc:spChg>
      </pc:sldChg>
      <pc:sldChg chg="modSp add del">
        <pc:chgData name="郝 易之" userId="bd0293fc6fd20756" providerId="LiveId" clId="{6B3E84DE-B151-4037-AFD8-9ECC5154BA1E}" dt="2023-07-11T08:31:40.694" v="5332" actId="47"/>
        <pc:sldMkLst>
          <pc:docMk/>
          <pc:sldMk cId="3875911131" sldId="262"/>
        </pc:sldMkLst>
        <pc:spChg chg="mod">
          <ac:chgData name="郝 易之" userId="bd0293fc6fd20756" providerId="LiveId" clId="{6B3E84DE-B151-4037-AFD8-9ECC5154BA1E}" dt="2023-07-11T05:18:36.730" v="1412"/>
          <ac:spMkLst>
            <pc:docMk/>
            <pc:sldMk cId="3875911131" sldId="262"/>
            <ac:spMk id="2" creationId="{F2092A23-AE78-8A5F-F26A-A29E01C06EBC}"/>
          </ac:spMkLst>
        </pc:spChg>
        <pc:spChg chg="mod">
          <ac:chgData name="郝 易之" userId="bd0293fc6fd20756" providerId="LiveId" clId="{6B3E84DE-B151-4037-AFD8-9ECC5154BA1E}" dt="2023-07-11T05:18:36.730" v="1412"/>
          <ac:spMkLst>
            <pc:docMk/>
            <pc:sldMk cId="3875911131" sldId="262"/>
            <ac:spMk id="3" creationId="{43F2DEBF-4743-722D-E38C-4D3B42BE48A0}"/>
          </ac:spMkLst>
        </pc:spChg>
        <pc:spChg chg="mod">
          <ac:chgData name="郝 易之" userId="bd0293fc6fd20756" providerId="LiveId" clId="{6B3E84DE-B151-4037-AFD8-9ECC5154BA1E}" dt="2023-07-11T05:18:36.730" v="1412"/>
          <ac:spMkLst>
            <pc:docMk/>
            <pc:sldMk cId="3875911131" sldId="262"/>
            <ac:spMk id="4" creationId="{3AA1BFAB-4BE7-0E1D-69CF-096B750E37C6}"/>
          </ac:spMkLst>
        </pc:spChg>
      </pc:sldChg>
      <pc:sldChg chg="modSp new mod">
        <pc:chgData name="郝 易之" userId="bd0293fc6fd20756" providerId="LiveId" clId="{6B3E84DE-B151-4037-AFD8-9ECC5154BA1E}" dt="2023-07-11T09:23:04.428" v="5966" actId="27636"/>
        <pc:sldMkLst>
          <pc:docMk/>
          <pc:sldMk cId="4211903750" sldId="263"/>
        </pc:sldMkLst>
        <pc:spChg chg="mod">
          <ac:chgData name="郝 易之" userId="bd0293fc6fd20756" providerId="LiveId" clId="{6B3E84DE-B151-4037-AFD8-9ECC5154BA1E}" dt="2023-07-11T08:42:37.844" v="5414"/>
          <ac:spMkLst>
            <pc:docMk/>
            <pc:sldMk cId="4211903750" sldId="263"/>
            <ac:spMk id="2" creationId="{AFF7FEC7-AD5E-074E-C6CB-1A23D0CE5DB6}"/>
          </ac:spMkLst>
        </pc:spChg>
        <pc:spChg chg="mod">
          <ac:chgData name="郝 易之" userId="bd0293fc6fd20756" providerId="LiveId" clId="{6B3E84DE-B151-4037-AFD8-9ECC5154BA1E}" dt="2023-07-11T09:23:04.428" v="5966" actId="27636"/>
          <ac:spMkLst>
            <pc:docMk/>
            <pc:sldMk cId="4211903750" sldId="263"/>
            <ac:spMk id="3" creationId="{4FD1A60F-7D7B-E933-1C2F-57742086417B}"/>
          </ac:spMkLst>
        </pc:spChg>
      </pc:sldChg>
      <pc:sldChg chg="addSp delSp modSp add mod ord">
        <pc:chgData name="郝 易之" userId="bd0293fc6fd20756" providerId="LiveId" clId="{6B3E84DE-B151-4037-AFD8-9ECC5154BA1E}" dt="2023-07-11T09:17:37.015" v="5891" actId="1076"/>
        <pc:sldMkLst>
          <pc:docMk/>
          <pc:sldMk cId="3235671538" sldId="264"/>
        </pc:sldMkLst>
        <pc:spChg chg="mod">
          <ac:chgData name="郝 易之" userId="bd0293fc6fd20756" providerId="LiveId" clId="{6B3E84DE-B151-4037-AFD8-9ECC5154BA1E}" dt="2023-07-11T08:42:37.844" v="5414"/>
          <ac:spMkLst>
            <pc:docMk/>
            <pc:sldMk cId="3235671538" sldId="264"/>
            <ac:spMk id="2" creationId="{F2092A23-AE78-8A5F-F26A-A29E01C06EBC}"/>
          </ac:spMkLst>
        </pc:spChg>
        <pc:spChg chg="mod">
          <ac:chgData name="郝 易之" userId="bd0293fc6fd20756" providerId="LiveId" clId="{6B3E84DE-B151-4037-AFD8-9ECC5154BA1E}" dt="2023-07-11T09:17:27.437" v="5888" actId="1076"/>
          <ac:spMkLst>
            <pc:docMk/>
            <pc:sldMk cId="3235671538" sldId="264"/>
            <ac:spMk id="3" creationId="{43F2DEBF-4743-722D-E38C-4D3B42BE48A0}"/>
          </ac:spMkLst>
        </pc:spChg>
        <pc:spChg chg="del">
          <ac:chgData name="郝 易之" userId="bd0293fc6fd20756" providerId="LiveId" clId="{6B3E84DE-B151-4037-AFD8-9ECC5154BA1E}" dt="2023-07-11T04:42:41.260" v="1073"/>
          <ac:spMkLst>
            <pc:docMk/>
            <pc:sldMk cId="3235671538" sldId="264"/>
            <ac:spMk id="4" creationId="{3AA1BFAB-4BE7-0E1D-69CF-096B750E37C6}"/>
          </ac:spMkLst>
        </pc:spChg>
        <pc:spChg chg="add del mod">
          <ac:chgData name="郝 易之" userId="bd0293fc6fd20756" providerId="LiveId" clId="{6B3E84DE-B151-4037-AFD8-9ECC5154BA1E}" dt="2023-07-11T08:34:24.232" v="5363" actId="6549"/>
          <ac:spMkLst>
            <pc:docMk/>
            <pc:sldMk cId="3235671538" sldId="264"/>
            <ac:spMk id="7" creationId="{0FDA84DC-4302-47EB-5713-5FF578B9F7AD}"/>
          </ac:spMkLst>
        </pc:spChg>
        <pc:spChg chg="add del mod">
          <ac:chgData name="郝 易之" userId="bd0293fc6fd20756" providerId="LiveId" clId="{6B3E84DE-B151-4037-AFD8-9ECC5154BA1E}" dt="2023-07-11T08:34:30.541" v="5367"/>
          <ac:spMkLst>
            <pc:docMk/>
            <pc:sldMk cId="3235671538" sldId="264"/>
            <ac:spMk id="10" creationId="{AF700D3A-89C2-54BB-1C1F-41E4239E06BE}"/>
          </ac:spMkLst>
        </pc:spChg>
        <pc:picChg chg="add mod">
          <ac:chgData name="郝 易之" userId="bd0293fc6fd20756" providerId="LiveId" clId="{6B3E84DE-B151-4037-AFD8-9ECC5154BA1E}" dt="2023-07-11T04:42:39.667" v="1072"/>
          <ac:picMkLst>
            <pc:docMk/>
            <pc:sldMk cId="3235671538" sldId="264"/>
            <ac:picMk id="5" creationId="{2722BA40-6FEB-6663-AABD-9A7ED641EEAA}"/>
          </ac:picMkLst>
        </pc:picChg>
        <pc:picChg chg="add del mod">
          <ac:chgData name="郝 易之" userId="bd0293fc6fd20756" providerId="LiveId" clId="{6B3E84DE-B151-4037-AFD8-9ECC5154BA1E}" dt="2023-07-11T08:34:29.474" v="5366" actId="478"/>
          <ac:picMkLst>
            <pc:docMk/>
            <pc:sldMk cId="3235671538" sldId="264"/>
            <ac:picMk id="6" creationId="{71320810-4AD7-CDB5-BC85-649C404ECEC9}"/>
          </ac:picMkLst>
        </pc:picChg>
        <pc:picChg chg="add del mod">
          <ac:chgData name="郝 易之" userId="bd0293fc6fd20756" providerId="LiveId" clId="{6B3E84DE-B151-4037-AFD8-9ECC5154BA1E}" dt="2023-07-11T08:34:27.432" v="5365"/>
          <ac:picMkLst>
            <pc:docMk/>
            <pc:sldMk cId="3235671538" sldId="264"/>
            <ac:picMk id="8" creationId="{2069F979-5C63-FC35-4350-60E0631CA274}"/>
          </ac:picMkLst>
        </pc:picChg>
        <pc:picChg chg="add mod">
          <ac:chgData name="郝 易之" userId="bd0293fc6fd20756" providerId="LiveId" clId="{6B3E84DE-B151-4037-AFD8-9ECC5154BA1E}" dt="2023-07-11T09:17:37.015" v="5891" actId="1076"/>
          <ac:picMkLst>
            <pc:docMk/>
            <pc:sldMk cId="3235671538" sldId="264"/>
            <ac:picMk id="11" creationId="{574AA989-67D1-EFEE-54A9-919BF1A5D1D5}"/>
          </ac:picMkLst>
        </pc:picChg>
      </pc:sldChg>
      <pc:sldChg chg="addSp delSp modSp add mod ord">
        <pc:chgData name="郝 易之" userId="bd0293fc6fd20756" providerId="LiveId" clId="{6B3E84DE-B151-4037-AFD8-9ECC5154BA1E}" dt="2023-07-11T09:16:32.802" v="5831" actId="1076"/>
        <pc:sldMkLst>
          <pc:docMk/>
          <pc:sldMk cId="352831370" sldId="265"/>
        </pc:sldMkLst>
        <pc:spChg chg="mod">
          <ac:chgData name="郝 易之" userId="bd0293fc6fd20756" providerId="LiveId" clId="{6B3E84DE-B151-4037-AFD8-9ECC5154BA1E}" dt="2023-07-11T08:42:37.844" v="5414"/>
          <ac:spMkLst>
            <pc:docMk/>
            <pc:sldMk cId="352831370" sldId="265"/>
            <ac:spMk id="2" creationId="{F2092A23-AE78-8A5F-F26A-A29E01C06EBC}"/>
          </ac:spMkLst>
        </pc:spChg>
        <pc:spChg chg="mod">
          <ac:chgData name="郝 易之" userId="bd0293fc6fd20756" providerId="LiveId" clId="{6B3E84DE-B151-4037-AFD8-9ECC5154BA1E}" dt="2023-07-11T09:16:26.563" v="5826" actId="1076"/>
          <ac:spMkLst>
            <pc:docMk/>
            <pc:sldMk cId="352831370" sldId="265"/>
            <ac:spMk id="3" creationId="{43F2DEBF-4743-722D-E38C-4D3B42BE48A0}"/>
          </ac:spMkLst>
        </pc:spChg>
        <pc:spChg chg="mod">
          <ac:chgData name="郝 易之" userId="bd0293fc6fd20756" providerId="LiveId" clId="{6B3E84DE-B151-4037-AFD8-9ECC5154BA1E}" dt="2023-07-11T09:16:29.530" v="5830" actId="1076"/>
          <ac:spMkLst>
            <pc:docMk/>
            <pc:sldMk cId="352831370" sldId="265"/>
            <ac:spMk id="4" creationId="{3AA1BFAB-4BE7-0E1D-69CF-096B750E37C6}"/>
          </ac:spMkLst>
        </pc:spChg>
        <pc:spChg chg="add del mod">
          <ac:chgData name="郝 易之" userId="bd0293fc6fd20756" providerId="LiveId" clId="{6B3E84DE-B151-4037-AFD8-9ECC5154BA1E}" dt="2023-07-11T04:36:00.526" v="855"/>
          <ac:spMkLst>
            <pc:docMk/>
            <pc:sldMk cId="352831370" sldId="265"/>
            <ac:spMk id="6" creationId="{9D1A78C9-8CD2-75EE-27DB-C989020FCE80}"/>
          </ac:spMkLst>
        </pc:spChg>
        <pc:spChg chg="add del mod">
          <ac:chgData name="郝 易之" userId="bd0293fc6fd20756" providerId="LiveId" clId="{6B3E84DE-B151-4037-AFD8-9ECC5154BA1E}" dt="2023-07-11T04:36:00.526" v="855"/>
          <ac:spMkLst>
            <pc:docMk/>
            <pc:sldMk cId="352831370" sldId="265"/>
            <ac:spMk id="7" creationId="{D49F9DB8-708C-D728-F97C-E2ECBF1B9556}"/>
          </ac:spMkLst>
        </pc:spChg>
        <pc:spChg chg="add del mod">
          <ac:chgData name="郝 易之" userId="bd0293fc6fd20756" providerId="LiveId" clId="{6B3E84DE-B151-4037-AFD8-9ECC5154BA1E}" dt="2023-07-11T04:36:00.526" v="855"/>
          <ac:spMkLst>
            <pc:docMk/>
            <pc:sldMk cId="352831370" sldId="265"/>
            <ac:spMk id="8" creationId="{7900D124-4729-2833-1D4A-454A6FF41710}"/>
          </ac:spMkLst>
        </pc:spChg>
        <pc:spChg chg="add del mod">
          <ac:chgData name="郝 易之" userId="bd0293fc6fd20756" providerId="LiveId" clId="{6B3E84DE-B151-4037-AFD8-9ECC5154BA1E}" dt="2023-07-11T04:36:00.526" v="855"/>
          <ac:spMkLst>
            <pc:docMk/>
            <pc:sldMk cId="352831370" sldId="265"/>
            <ac:spMk id="9" creationId="{908A8796-F1CF-B729-966E-67B931C1DA54}"/>
          </ac:spMkLst>
        </pc:spChg>
        <pc:spChg chg="add mod">
          <ac:chgData name="郝 易之" userId="bd0293fc6fd20756" providerId="LiveId" clId="{6B3E84DE-B151-4037-AFD8-9ECC5154BA1E}" dt="2023-07-11T09:10:55.307" v="5706" actId="1076"/>
          <ac:spMkLst>
            <pc:docMk/>
            <pc:sldMk cId="352831370" sldId="265"/>
            <ac:spMk id="14" creationId="{27DE550C-8F0A-F322-5DD8-86716DCBDC70}"/>
          </ac:spMkLst>
        </pc:spChg>
        <pc:spChg chg="add mod">
          <ac:chgData name="郝 易之" userId="bd0293fc6fd20756" providerId="LiveId" clId="{6B3E84DE-B151-4037-AFD8-9ECC5154BA1E}" dt="2023-07-11T09:10:55.307" v="5706" actId="1076"/>
          <ac:spMkLst>
            <pc:docMk/>
            <pc:sldMk cId="352831370" sldId="265"/>
            <ac:spMk id="15" creationId="{B81D9E83-8701-6737-31E7-9C574F9151BC}"/>
          </ac:spMkLst>
        </pc:spChg>
        <pc:spChg chg="add mod">
          <ac:chgData name="郝 易之" userId="bd0293fc6fd20756" providerId="LiveId" clId="{6B3E84DE-B151-4037-AFD8-9ECC5154BA1E}" dt="2023-07-11T09:10:55.307" v="5706" actId="1076"/>
          <ac:spMkLst>
            <pc:docMk/>
            <pc:sldMk cId="352831370" sldId="265"/>
            <ac:spMk id="16" creationId="{1B8401CE-25CD-4FEB-F503-1FA44D50CBB9}"/>
          </ac:spMkLst>
        </pc:spChg>
        <pc:spChg chg="add mod">
          <ac:chgData name="郝 易之" userId="bd0293fc6fd20756" providerId="LiveId" clId="{6B3E84DE-B151-4037-AFD8-9ECC5154BA1E}" dt="2023-07-11T09:10:55.307" v="5706" actId="1076"/>
          <ac:spMkLst>
            <pc:docMk/>
            <pc:sldMk cId="352831370" sldId="265"/>
            <ac:spMk id="17" creationId="{5A5EF075-09A6-1784-3BEC-A9DE5F64B5C1}"/>
          </ac:spMkLst>
        </pc:spChg>
        <pc:spChg chg="add mod">
          <ac:chgData name="郝 易之" userId="bd0293fc6fd20756" providerId="LiveId" clId="{6B3E84DE-B151-4037-AFD8-9ECC5154BA1E}" dt="2023-07-11T09:10:55.307" v="5706" actId="1076"/>
          <ac:spMkLst>
            <pc:docMk/>
            <pc:sldMk cId="352831370" sldId="265"/>
            <ac:spMk id="22" creationId="{621DDC4F-D01F-8E44-F450-9406C06144DF}"/>
          </ac:spMkLst>
        </pc:spChg>
        <pc:spChg chg="add mod">
          <ac:chgData name="郝 易之" userId="bd0293fc6fd20756" providerId="LiveId" clId="{6B3E84DE-B151-4037-AFD8-9ECC5154BA1E}" dt="2023-07-11T09:10:55.307" v="5706" actId="1076"/>
          <ac:spMkLst>
            <pc:docMk/>
            <pc:sldMk cId="352831370" sldId="265"/>
            <ac:spMk id="23" creationId="{1BAEC570-AC41-9140-F97B-10A6FD362C01}"/>
          </ac:spMkLst>
        </pc:spChg>
        <pc:spChg chg="add mod">
          <ac:chgData name="郝 易之" userId="bd0293fc6fd20756" providerId="LiveId" clId="{6B3E84DE-B151-4037-AFD8-9ECC5154BA1E}" dt="2023-07-11T09:10:55.307" v="5706" actId="1076"/>
          <ac:spMkLst>
            <pc:docMk/>
            <pc:sldMk cId="352831370" sldId="265"/>
            <ac:spMk id="24" creationId="{1222F500-68AE-4EBE-025B-9F92F60C7E8D}"/>
          </ac:spMkLst>
        </pc:spChg>
        <pc:spChg chg="add mod">
          <ac:chgData name="郝 易之" userId="bd0293fc6fd20756" providerId="LiveId" clId="{6B3E84DE-B151-4037-AFD8-9ECC5154BA1E}" dt="2023-07-11T09:10:55.307" v="5706" actId="1076"/>
          <ac:spMkLst>
            <pc:docMk/>
            <pc:sldMk cId="352831370" sldId="265"/>
            <ac:spMk id="25" creationId="{41EC0BE8-FE2F-FDAC-6178-502873CCD6DB}"/>
          </ac:spMkLst>
        </pc:spChg>
        <pc:spChg chg="add mod">
          <ac:chgData name="郝 易之" userId="bd0293fc6fd20756" providerId="LiveId" clId="{6B3E84DE-B151-4037-AFD8-9ECC5154BA1E}" dt="2023-07-11T09:10:55.307" v="5706" actId="1076"/>
          <ac:spMkLst>
            <pc:docMk/>
            <pc:sldMk cId="352831370" sldId="265"/>
            <ac:spMk id="27" creationId="{28C797CB-FBD8-1F8E-5C21-486CBD061E47}"/>
          </ac:spMkLst>
        </pc:spChg>
        <pc:picChg chg="add mod ord">
          <ac:chgData name="郝 易之" userId="bd0293fc6fd20756" providerId="LiveId" clId="{6B3E84DE-B151-4037-AFD8-9ECC5154BA1E}" dt="2023-07-11T09:16:32.802" v="5831" actId="1076"/>
          <ac:picMkLst>
            <pc:docMk/>
            <pc:sldMk cId="352831370" sldId="265"/>
            <ac:picMk id="5" creationId="{D59A2EAA-F942-1282-9C76-107F7EAB18D1}"/>
          </ac:picMkLst>
        </pc:picChg>
        <pc:cxnChg chg="add del mod">
          <ac:chgData name="郝 易之" userId="bd0293fc6fd20756" providerId="LiveId" clId="{6B3E84DE-B151-4037-AFD8-9ECC5154BA1E}" dt="2023-07-11T04:36:00.526" v="855"/>
          <ac:cxnSpMkLst>
            <pc:docMk/>
            <pc:sldMk cId="352831370" sldId="265"/>
            <ac:cxnSpMk id="10" creationId="{C9A45F12-8EB5-5EC5-1E53-6AC2FD664FD6}"/>
          </ac:cxnSpMkLst>
        </pc:cxnChg>
        <pc:cxnChg chg="add del mod">
          <ac:chgData name="郝 易之" userId="bd0293fc6fd20756" providerId="LiveId" clId="{6B3E84DE-B151-4037-AFD8-9ECC5154BA1E}" dt="2023-07-11T04:36:00.526" v="855"/>
          <ac:cxnSpMkLst>
            <pc:docMk/>
            <pc:sldMk cId="352831370" sldId="265"/>
            <ac:cxnSpMk id="11" creationId="{1C3AD835-D497-CFA4-EA3B-2794AE59164A}"/>
          </ac:cxnSpMkLst>
        </pc:cxnChg>
        <pc:cxnChg chg="add del mod">
          <ac:chgData name="郝 易之" userId="bd0293fc6fd20756" providerId="LiveId" clId="{6B3E84DE-B151-4037-AFD8-9ECC5154BA1E}" dt="2023-07-11T04:36:00.526" v="855"/>
          <ac:cxnSpMkLst>
            <pc:docMk/>
            <pc:sldMk cId="352831370" sldId="265"/>
            <ac:cxnSpMk id="12" creationId="{FCF49B5F-54E2-C873-4079-A550047C6907}"/>
          </ac:cxnSpMkLst>
        </pc:cxnChg>
        <pc:cxnChg chg="add del mod">
          <ac:chgData name="郝 易之" userId="bd0293fc6fd20756" providerId="LiveId" clId="{6B3E84DE-B151-4037-AFD8-9ECC5154BA1E}" dt="2023-07-11T04:36:00.526" v="855"/>
          <ac:cxnSpMkLst>
            <pc:docMk/>
            <pc:sldMk cId="352831370" sldId="265"/>
            <ac:cxnSpMk id="13" creationId="{B20B5E08-9B23-0867-3195-A0C07F16050E}"/>
          </ac:cxnSpMkLst>
        </pc:cxnChg>
        <pc:cxnChg chg="add mod">
          <ac:chgData name="郝 易之" userId="bd0293fc6fd20756" providerId="LiveId" clId="{6B3E84DE-B151-4037-AFD8-9ECC5154BA1E}" dt="2023-07-11T09:10:55.307" v="5706" actId="1076"/>
          <ac:cxnSpMkLst>
            <pc:docMk/>
            <pc:sldMk cId="352831370" sldId="265"/>
            <ac:cxnSpMk id="18" creationId="{5ECD6028-AF2E-E976-E4C9-AE918BC4BDE8}"/>
          </ac:cxnSpMkLst>
        </pc:cxnChg>
        <pc:cxnChg chg="add mod">
          <ac:chgData name="郝 易之" userId="bd0293fc6fd20756" providerId="LiveId" clId="{6B3E84DE-B151-4037-AFD8-9ECC5154BA1E}" dt="2023-07-11T09:10:55.307" v="5706" actId="1076"/>
          <ac:cxnSpMkLst>
            <pc:docMk/>
            <pc:sldMk cId="352831370" sldId="265"/>
            <ac:cxnSpMk id="19" creationId="{70EAC9A8-03BF-B306-6614-B295CCB877B3}"/>
          </ac:cxnSpMkLst>
        </pc:cxnChg>
        <pc:cxnChg chg="add mod">
          <ac:chgData name="郝 易之" userId="bd0293fc6fd20756" providerId="LiveId" clId="{6B3E84DE-B151-4037-AFD8-9ECC5154BA1E}" dt="2023-07-11T09:10:55.307" v="5706" actId="1076"/>
          <ac:cxnSpMkLst>
            <pc:docMk/>
            <pc:sldMk cId="352831370" sldId="265"/>
            <ac:cxnSpMk id="20" creationId="{10651CDC-942C-3C71-8434-C3C02BB90D63}"/>
          </ac:cxnSpMkLst>
        </pc:cxnChg>
        <pc:cxnChg chg="add mod">
          <ac:chgData name="郝 易之" userId="bd0293fc6fd20756" providerId="LiveId" clId="{6B3E84DE-B151-4037-AFD8-9ECC5154BA1E}" dt="2023-07-11T09:10:55.307" v="5706" actId="1076"/>
          <ac:cxnSpMkLst>
            <pc:docMk/>
            <pc:sldMk cId="352831370" sldId="265"/>
            <ac:cxnSpMk id="21" creationId="{D14000C6-B365-17F2-C706-0B0A9E231071}"/>
          </ac:cxnSpMkLst>
        </pc:cxnChg>
        <pc:cxnChg chg="add mod">
          <ac:chgData name="郝 易之" userId="bd0293fc6fd20756" providerId="LiveId" clId="{6B3E84DE-B151-4037-AFD8-9ECC5154BA1E}" dt="2023-07-11T09:10:55.307" v="5706" actId="1076"/>
          <ac:cxnSpMkLst>
            <pc:docMk/>
            <pc:sldMk cId="352831370" sldId="265"/>
            <ac:cxnSpMk id="26" creationId="{C4A7B209-61AF-A37B-F780-B641871EAA31}"/>
          </ac:cxnSpMkLst>
        </pc:cxnChg>
      </pc:sldChg>
      <pc:sldChg chg="addSp delSp modSp add del mod ord">
        <pc:chgData name="郝 易之" userId="bd0293fc6fd20756" providerId="LiveId" clId="{6B3E84DE-B151-4037-AFD8-9ECC5154BA1E}" dt="2023-07-11T07:52:27.921" v="3737" actId="47"/>
        <pc:sldMkLst>
          <pc:docMk/>
          <pc:sldMk cId="622831142" sldId="266"/>
        </pc:sldMkLst>
        <pc:spChg chg="mod">
          <ac:chgData name="郝 易之" userId="bd0293fc6fd20756" providerId="LiveId" clId="{6B3E84DE-B151-4037-AFD8-9ECC5154BA1E}" dt="2023-07-11T07:40:39.771" v="3225" actId="20577"/>
          <ac:spMkLst>
            <pc:docMk/>
            <pc:sldMk cId="622831142" sldId="266"/>
            <ac:spMk id="2" creationId="{F2092A23-AE78-8A5F-F26A-A29E01C06EBC}"/>
          </ac:spMkLst>
        </pc:spChg>
        <pc:spChg chg="mod">
          <ac:chgData name="郝 易之" userId="bd0293fc6fd20756" providerId="LiveId" clId="{6B3E84DE-B151-4037-AFD8-9ECC5154BA1E}" dt="2023-07-11T07:51:09.524" v="3722" actId="20577"/>
          <ac:spMkLst>
            <pc:docMk/>
            <pc:sldMk cId="622831142" sldId="266"/>
            <ac:spMk id="3" creationId="{43F2DEBF-4743-722D-E38C-4D3B42BE48A0}"/>
          </ac:spMkLst>
        </pc:spChg>
        <pc:spChg chg="del mod">
          <ac:chgData name="郝 易之" userId="bd0293fc6fd20756" providerId="LiveId" clId="{6B3E84DE-B151-4037-AFD8-9ECC5154BA1E}" dt="2023-07-11T07:50:11.133" v="3692" actId="478"/>
          <ac:spMkLst>
            <pc:docMk/>
            <pc:sldMk cId="622831142" sldId="266"/>
            <ac:spMk id="4" creationId="{3AA1BFAB-4BE7-0E1D-69CF-096B750E37C6}"/>
          </ac:spMkLst>
        </pc:spChg>
        <pc:spChg chg="add del mod">
          <ac:chgData name="郝 易之" userId="bd0293fc6fd20756" providerId="LiveId" clId="{6B3E84DE-B151-4037-AFD8-9ECC5154BA1E}" dt="2023-07-11T07:50:15.470" v="3693"/>
          <ac:spMkLst>
            <pc:docMk/>
            <pc:sldMk cId="622831142" sldId="266"/>
            <ac:spMk id="8" creationId="{1D500EBF-A6C8-F9D8-1B2E-0D71D43281F2}"/>
          </ac:spMkLst>
        </pc:spChg>
        <pc:graphicFrameChg chg="add del mod modGraphic">
          <ac:chgData name="郝 易之" userId="bd0293fc6fd20756" providerId="LiveId" clId="{6B3E84DE-B151-4037-AFD8-9ECC5154BA1E}" dt="2023-07-11T07:50:18.151" v="3694" actId="478"/>
          <ac:graphicFrameMkLst>
            <pc:docMk/>
            <pc:sldMk cId="622831142" sldId="266"/>
            <ac:graphicFrameMk id="5" creationId="{A552DE08-5923-CB70-8F7E-558A42A5E6EC}"/>
          </ac:graphicFrameMkLst>
        </pc:graphicFrameChg>
        <pc:graphicFrameChg chg="add mod modGraphic">
          <ac:chgData name="郝 易之" userId="bd0293fc6fd20756" providerId="LiveId" clId="{6B3E84DE-B151-4037-AFD8-9ECC5154BA1E}" dt="2023-07-11T07:50:39.813" v="3715"/>
          <ac:graphicFrameMkLst>
            <pc:docMk/>
            <pc:sldMk cId="622831142" sldId="266"/>
            <ac:graphicFrameMk id="9" creationId="{94D2AA24-F57B-C4F5-02A6-D2C767BA7B6D}"/>
          </ac:graphicFrameMkLst>
        </pc:graphicFrameChg>
        <pc:picChg chg="add del mod ord">
          <ac:chgData name="郝 易之" userId="bd0293fc6fd20756" providerId="LiveId" clId="{6B3E84DE-B151-4037-AFD8-9ECC5154BA1E}" dt="2023-07-11T07:50:08.262" v="3691" actId="478"/>
          <ac:picMkLst>
            <pc:docMk/>
            <pc:sldMk cId="622831142" sldId="266"/>
            <ac:picMk id="6" creationId="{755FDC19-6D1B-0550-9BD6-5DA09B066D99}"/>
          </ac:picMkLst>
        </pc:picChg>
      </pc:sldChg>
      <pc:sldChg chg="addSp delSp modSp new del mod">
        <pc:chgData name="郝 易之" userId="bd0293fc6fd20756" providerId="LiveId" clId="{6B3E84DE-B151-4037-AFD8-9ECC5154BA1E}" dt="2023-07-11T04:34:37.163" v="830" actId="47"/>
        <pc:sldMkLst>
          <pc:docMk/>
          <pc:sldMk cId="1272986847" sldId="267"/>
        </pc:sldMkLst>
        <pc:spChg chg="add del mod">
          <ac:chgData name="郝 易之" userId="bd0293fc6fd20756" providerId="LiveId" clId="{6B3E84DE-B151-4037-AFD8-9ECC5154BA1E}" dt="2023-07-11T04:33:39.731" v="810" actId="478"/>
          <ac:spMkLst>
            <pc:docMk/>
            <pc:sldMk cId="1272986847" sldId="267"/>
            <ac:spMk id="2" creationId="{E896D267-E66C-EA7B-D657-F1BAD9BCC9BD}"/>
          </ac:spMkLst>
        </pc:spChg>
        <pc:spChg chg="add del mod">
          <ac:chgData name="郝 易之" userId="bd0293fc6fd20756" providerId="LiveId" clId="{6B3E84DE-B151-4037-AFD8-9ECC5154BA1E}" dt="2023-07-11T04:33:39.731" v="810" actId="478"/>
          <ac:spMkLst>
            <pc:docMk/>
            <pc:sldMk cId="1272986847" sldId="267"/>
            <ac:spMk id="3" creationId="{F5972807-9C7C-F568-F441-DB03456AA23C}"/>
          </ac:spMkLst>
        </pc:spChg>
        <pc:spChg chg="add del mod">
          <ac:chgData name="郝 易之" userId="bd0293fc6fd20756" providerId="LiveId" clId="{6B3E84DE-B151-4037-AFD8-9ECC5154BA1E}" dt="2023-07-11T04:33:39.731" v="810" actId="478"/>
          <ac:spMkLst>
            <pc:docMk/>
            <pc:sldMk cId="1272986847" sldId="267"/>
            <ac:spMk id="4" creationId="{5DBB4342-7582-AFCD-8BFE-D06E1E40D73A}"/>
          </ac:spMkLst>
        </pc:spChg>
        <pc:spChg chg="add del mod">
          <ac:chgData name="郝 易之" userId="bd0293fc6fd20756" providerId="LiveId" clId="{6B3E84DE-B151-4037-AFD8-9ECC5154BA1E}" dt="2023-07-11T04:33:39.731" v="810" actId="478"/>
          <ac:spMkLst>
            <pc:docMk/>
            <pc:sldMk cId="1272986847" sldId="267"/>
            <ac:spMk id="5" creationId="{3B5CD97A-A450-4DB7-5A04-48992CF85CBD}"/>
          </ac:spMkLst>
        </pc:spChg>
        <pc:spChg chg="add del mod">
          <ac:chgData name="郝 易之" userId="bd0293fc6fd20756" providerId="LiveId" clId="{6B3E84DE-B151-4037-AFD8-9ECC5154BA1E}" dt="2023-07-11T04:33:39.731" v="810" actId="478"/>
          <ac:spMkLst>
            <pc:docMk/>
            <pc:sldMk cId="1272986847" sldId="267"/>
            <ac:spMk id="6" creationId="{1CFD61F0-B85C-879A-4573-AD29C6448DD3}"/>
          </ac:spMkLst>
        </pc:spChg>
        <pc:spChg chg="add del mod">
          <ac:chgData name="郝 易之" userId="bd0293fc6fd20756" providerId="LiveId" clId="{6B3E84DE-B151-4037-AFD8-9ECC5154BA1E}" dt="2023-07-11T04:34:26.894" v="826" actId="478"/>
          <ac:spMkLst>
            <pc:docMk/>
            <pc:sldMk cId="1272986847" sldId="267"/>
            <ac:spMk id="20" creationId="{499564BD-8D98-A10E-BECE-51A16F68000C}"/>
          </ac:spMkLst>
        </pc:spChg>
        <pc:spChg chg="add del mod">
          <ac:chgData name="郝 易之" userId="bd0293fc6fd20756" providerId="LiveId" clId="{6B3E84DE-B151-4037-AFD8-9ECC5154BA1E}" dt="2023-07-11T04:34:26.894" v="826" actId="478"/>
          <ac:spMkLst>
            <pc:docMk/>
            <pc:sldMk cId="1272986847" sldId="267"/>
            <ac:spMk id="21" creationId="{05CBB41B-9EBA-968B-01A6-8FD9A084E4D7}"/>
          </ac:spMkLst>
        </pc:spChg>
        <pc:spChg chg="add del mod">
          <ac:chgData name="郝 易之" userId="bd0293fc6fd20756" providerId="LiveId" clId="{6B3E84DE-B151-4037-AFD8-9ECC5154BA1E}" dt="2023-07-11T04:34:26.894" v="826" actId="478"/>
          <ac:spMkLst>
            <pc:docMk/>
            <pc:sldMk cId="1272986847" sldId="267"/>
            <ac:spMk id="22" creationId="{929F4DD0-A79C-0127-910A-16937A90E21F}"/>
          </ac:spMkLst>
        </pc:spChg>
        <pc:spChg chg="add del mod">
          <ac:chgData name="郝 易之" userId="bd0293fc6fd20756" providerId="LiveId" clId="{6B3E84DE-B151-4037-AFD8-9ECC5154BA1E}" dt="2023-07-11T04:34:26.894" v="826" actId="478"/>
          <ac:spMkLst>
            <pc:docMk/>
            <pc:sldMk cId="1272986847" sldId="267"/>
            <ac:spMk id="23" creationId="{7F2F85A7-FF62-6737-29D8-7A7E2A541B38}"/>
          </ac:spMkLst>
        </pc:spChg>
        <pc:spChg chg="add del mod">
          <ac:chgData name="郝 易之" userId="bd0293fc6fd20756" providerId="LiveId" clId="{6B3E84DE-B151-4037-AFD8-9ECC5154BA1E}" dt="2023-07-11T04:34:26.894" v="826" actId="478"/>
          <ac:spMkLst>
            <pc:docMk/>
            <pc:sldMk cId="1272986847" sldId="267"/>
            <ac:spMk id="24" creationId="{9624B432-A8C8-0998-D144-9E37C3F62083}"/>
          </ac:spMkLst>
        </pc:spChg>
        <pc:cxnChg chg="add del mod">
          <ac:chgData name="郝 易之" userId="bd0293fc6fd20756" providerId="LiveId" clId="{6B3E84DE-B151-4037-AFD8-9ECC5154BA1E}" dt="2023-07-11T04:33:39.731" v="810" actId="478"/>
          <ac:cxnSpMkLst>
            <pc:docMk/>
            <pc:sldMk cId="1272986847" sldId="267"/>
            <ac:cxnSpMk id="8" creationId="{E87BB85F-F6EA-5FFF-FD57-97018E1FFC7E}"/>
          </ac:cxnSpMkLst>
        </pc:cxnChg>
        <pc:cxnChg chg="add del mod">
          <ac:chgData name="郝 易之" userId="bd0293fc6fd20756" providerId="LiveId" clId="{6B3E84DE-B151-4037-AFD8-9ECC5154BA1E}" dt="2023-07-11T04:33:39.731" v="810" actId="478"/>
          <ac:cxnSpMkLst>
            <pc:docMk/>
            <pc:sldMk cId="1272986847" sldId="267"/>
            <ac:cxnSpMk id="9" creationId="{8C6F0AFD-72DE-9FFA-72D3-7AA7380A110E}"/>
          </ac:cxnSpMkLst>
        </pc:cxnChg>
        <pc:cxnChg chg="add del mod">
          <ac:chgData name="郝 易之" userId="bd0293fc6fd20756" providerId="LiveId" clId="{6B3E84DE-B151-4037-AFD8-9ECC5154BA1E}" dt="2023-07-11T04:33:39.731" v="810" actId="478"/>
          <ac:cxnSpMkLst>
            <pc:docMk/>
            <pc:sldMk cId="1272986847" sldId="267"/>
            <ac:cxnSpMk id="12" creationId="{B8518428-DCD7-8A1B-9762-932614EE54AA}"/>
          </ac:cxnSpMkLst>
        </pc:cxnChg>
        <pc:cxnChg chg="add del mod">
          <ac:chgData name="郝 易之" userId="bd0293fc6fd20756" providerId="LiveId" clId="{6B3E84DE-B151-4037-AFD8-9ECC5154BA1E}" dt="2023-07-11T04:33:39.731" v="810" actId="478"/>
          <ac:cxnSpMkLst>
            <pc:docMk/>
            <pc:sldMk cId="1272986847" sldId="267"/>
            <ac:cxnSpMk id="15" creationId="{F863C5E9-EA69-C450-D2BC-2FAD781CD888}"/>
          </ac:cxnSpMkLst>
        </pc:cxnChg>
        <pc:cxnChg chg="add del mod">
          <ac:chgData name="郝 易之" userId="bd0293fc6fd20756" providerId="LiveId" clId="{6B3E84DE-B151-4037-AFD8-9ECC5154BA1E}" dt="2023-07-11T04:34:26.894" v="826" actId="478"/>
          <ac:cxnSpMkLst>
            <pc:docMk/>
            <pc:sldMk cId="1272986847" sldId="267"/>
            <ac:cxnSpMk id="25" creationId="{644D9DE3-A841-8DA6-AB69-4D7B1D12B544}"/>
          </ac:cxnSpMkLst>
        </pc:cxnChg>
        <pc:cxnChg chg="add del mod">
          <ac:chgData name="郝 易之" userId="bd0293fc6fd20756" providerId="LiveId" clId="{6B3E84DE-B151-4037-AFD8-9ECC5154BA1E}" dt="2023-07-11T04:34:26.894" v="826" actId="478"/>
          <ac:cxnSpMkLst>
            <pc:docMk/>
            <pc:sldMk cId="1272986847" sldId="267"/>
            <ac:cxnSpMk id="26" creationId="{493FE722-D90C-6AE6-5151-8E5304C1CBB0}"/>
          </ac:cxnSpMkLst>
        </pc:cxnChg>
        <pc:cxnChg chg="add del mod">
          <ac:chgData name="郝 易之" userId="bd0293fc6fd20756" providerId="LiveId" clId="{6B3E84DE-B151-4037-AFD8-9ECC5154BA1E}" dt="2023-07-11T04:34:26.894" v="826" actId="478"/>
          <ac:cxnSpMkLst>
            <pc:docMk/>
            <pc:sldMk cId="1272986847" sldId="267"/>
            <ac:cxnSpMk id="27" creationId="{FC110735-5FBA-37B9-E6A4-926C65B64811}"/>
          </ac:cxnSpMkLst>
        </pc:cxnChg>
        <pc:cxnChg chg="add del mod">
          <ac:chgData name="郝 易之" userId="bd0293fc6fd20756" providerId="LiveId" clId="{6B3E84DE-B151-4037-AFD8-9ECC5154BA1E}" dt="2023-07-11T04:34:26.894" v="826" actId="478"/>
          <ac:cxnSpMkLst>
            <pc:docMk/>
            <pc:sldMk cId="1272986847" sldId="267"/>
            <ac:cxnSpMk id="28" creationId="{CF64E5B7-92A3-EA58-3A60-F3805F5C8D55}"/>
          </ac:cxnSpMkLst>
        </pc:cxnChg>
      </pc:sldChg>
      <pc:sldChg chg="modSp add mod">
        <pc:chgData name="郝 易之" userId="bd0293fc6fd20756" providerId="LiveId" clId="{6B3E84DE-B151-4037-AFD8-9ECC5154BA1E}" dt="2023-07-11T11:23:48.463" v="6018" actId="20577"/>
        <pc:sldMkLst>
          <pc:docMk/>
          <pc:sldMk cId="3089872072" sldId="267"/>
        </pc:sldMkLst>
        <pc:spChg chg="mod">
          <ac:chgData name="郝 易之" userId="bd0293fc6fd20756" providerId="LiveId" clId="{6B3E84DE-B151-4037-AFD8-9ECC5154BA1E}" dt="2023-07-11T08:42:37.844" v="5414"/>
          <ac:spMkLst>
            <pc:docMk/>
            <pc:sldMk cId="3089872072" sldId="267"/>
            <ac:spMk id="2" creationId="{F2092A23-AE78-8A5F-F26A-A29E01C06EBC}"/>
          </ac:spMkLst>
        </pc:spChg>
        <pc:spChg chg="mod">
          <ac:chgData name="郝 易之" userId="bd0293fc6fd20756" providerId="LiveId" clId="{6B3E84DE-B151-4037-AFD8-9ECC5154BA1E}" dt="2023-07-11T09:20:10.627" v="5931" actId="1076"/>
          <ac:spMkLst>
            <pc:docMk/>
            <pc:sldMk cId="3089872072" sldId="267"/>
            <ac:spMk id="3" creationId="{43F2DEBF-4743-722D-E38C-4D3B42BE48A0}"/>
          </ac:spMkLst>
        </pc:spChg>
        <pc:graphicFrameChg chg="mod modGraphic">
          <ac:chgData name="郝 易之" userId="bd0293fc6fd20756" providerId="LiveId" clId="{6B3E84DE-B151-4037-AFD8-9ECC5154BA1E}" dt="2023-07-11T11:23:48.463" v="6018" actId="20577"/>
          <ac:graphicFrameMkLst>
            <pc:docMk/>
            <pc:sldMk cId="3089872072" sldId="267"/>
            <ac:graphicFrameMk id="5" creationId="{E469C104-DCCB-D769-7FC9-B1BB38D526EC}"/>
          </ac:graphicFrameMkLst>
        </pc:graphicFrameChg>
      </pc:sldChg>
      <pc:sldChg chg="addSp delSp modSp new del mod">
        <pc:chgData name="郝 易之" userId="bd0293fc6fd20756" providerId="LiveId" clId="{6B3E84DE-B151-4037-AFD8-9ECC5154BA1E}" dt="2023-07-11T04:41:18.070" v="978" actId="47"/>
        <pc:sldMkLst>
          <pc:docMk/>
          <pc:sldMk cId="893997530" sldId="268"/>
        </pc:sldMkLst>
        <pc:spChg chg="add mod">
          <ac:chgData name="郝 易之" userId="bd0293fc6fd20756" providerId="LiveId" clId="{6B3E84DE-B151-4037-AFD8-9ECC5154BA1E}" dt="2023-07-11T04:37:53.248" v="916" actId="20577"/>
          <ac:spMkLst>
            <pc:docMk/>
            <pc:sldMk cId="893997530" sldId="268"/>
            <ac:spMk id="2" creationId="{00ADACA2-B10D-AC47-5F91-835FE0BA2A22}"/>
          </ac:spMkLst>
        </pc:spChg>
        <pc:spChg chg="add mod">
          <ac:chgData name="郝 易之" userId="bd0293fc6fd20756" providerId="LiveId" clId="{6B3E84DE-B151-4037-AFD8-9ECC5154BA1E}" dt="2023-07-11T04:36:11.615" v="857" actId="14100"/>
          <ac:spMkLst>
            <pc:docMk/>
            <pc:sldMk cId="893997530" sldId="268"/>
            <ac:spMk id="3" creationId="{9779BC92-A24B-6661-68A2-3173C094128F}"/>
          </ac:spMkLst>
        </pc:spChg>
        <pc:spChg chg="add mod">
          <ac:chgData name="郝 易之" userId="bd0293fc6fd20756" providerId="LiveId" clId="{6B3E84DE-B151-4037-AFD8-9ECC5154BA1E}" dt="2023-07-11T04:36:11.615" v="857" actId="14100"/>
          <ac:spMkLst>
            <pc:docMk/>
            <pc:sldMk cId="893997530" sldId="268"/>
            <ac:spMk id="4" creationId="{34A99F03-56D0-F125-3D34-81B846D4A3C4}"/>
          </ac:spMkLst>
        </pc:spChg>
        <pc:spChg chg="add mod">
          <ac:chgData name="郝 易之" userId="bd0293fc6fd20756" providerId="LiveId" clId="{6B3E84DE-B151-4037-AFD8-9ECC5154BA1E}" dt="2023-07-11T04:36:17.665" v="858" actId="1076"/>
          <ac:spMkLst>
            <pc:docMk/>
            <pc:sldMk cId="893997530" sldId="268"/>
            <ac:spMk id="5" creationId="{450FB22E-F283-BC94-627D-78547847A74A}"/>
          </ac:spMkLst>
        </pc:spChg>
        <pc:spChg chg="add del mod">
          <ac:chgData name="郝 易之" userId="bd0293fc6fd20756" providerId="LiveId" clId="{6B3E84DE-B151-4037-AFD8-9ECC5154BA1E}" dt="2023-07-11T04:35:11.839" v="843" actId="478"/>
          <ac:spMkLst>
            <pc:docMk/>
            <pc:sldMk cId="893997530" sldId="268"/>
            <ac:spMk id="6" creationId="{681652E0-3828-6835-930C-8F5B12499D54}"/>
          </ac:spMkLst>
        </pc:spChg>
        <pc:spChg chg="add mod">
          <ac:chgData name="郝 易之" userId="bd0293fc6fd20756" providerId="LiveId" clId="{6B3E84DE-B151-4037-AFD8-9ECC5154BA1E}" dt="2023-07-11T04:40:58.370" v="971" actId="1076"/>
          <ac:spMkLst>
            <pc:docMk/>
            <pc:sldMk cId="893997530" sldId="268"/>
            <ac:spMk id="22" creationId="{BC0A34A9-DD5C-5FC2-F0D9-70B9DB3256EC}"/>
          </ac:spMkLst>
        </pc:spChg>
        <pc:spChg chg="add mod">
          <ac:chgData name="郝 易之" userId="bd0293fc6fd20756" providerId="LiveId" clId="{6B3E84DE-B151-4037-AFD8-9ECC5154BA1E}" dt="2023-07-11T04:40:58.370" v="971" actId="1076"/>
          <ac:spMkLst>
            <pc:docMk/>
            <pc:sldMk cId="893997530" sldId="268"/>
            <ac:spMk id="23" creationId="{B6D6B450-ED5F-757B-EB10-A8D6A5C402FC}"/>
          </ac:spMkLst>
        </pc:spChg>
        <pc:spChg chg="add mod">
          <ac:chgData name="郝 易之" userId="bd0293fc6fd20756" providerId="LiveId" clId="{6B3E84DE-B151-4037-AFD8-9ECC5154BA1E}" dt="2023-07-11T04:41:03.038" v="973" actId="1076"/>
          <ac:spMkLst>
            <pc:docMk/>
            <pc:sldMk cId="893997530" sldId="268"/>
            <ac:spMk id="24" creationId="{7489DF6B-EB68-8ECC-6916-46D26F9CAA9B}"/>
          </ac:spMkLst>
        </pc:spChg>
        <pc:spChg chg="add mod">
          <ac:chgData name="郝 易之" userId="bd0293fc6fd20756" providerId="LiveId" clId="{6B3E84DE-B151-4037-AFD8-9ECC5154BA1E}" dt="2023-07-11T04:41:00.739" v="972" actId="1076"/>
          <ac:spMkLst>
            <pc:docMk/>
            <pc:sldMk cId="893997530" sldId="268"/>
            <ac:spMk id="35" creationId="{E923230F-8AB8-49F8-2ED2-19021783E33D}"/>
          </ac:spMkLst>
        </pc:spChg>
        <pc:spChg chg="add mod">
          <ac:chgData name="郝 易之" userId="bd0293fc6fd20756" providerId="LiveId" clId="{6B3E84DE-B151-4037-AFD8-9ECC5154BA1E}" dt="2023-07-11T04:41:06.371" v="975" actId="1076"/>
          <ac:spMkLst>
            <pc:docMk/>
            <pc:sldMk cId="893997530" sldId="268"/>
            <ac:spMk id="37" creationId="{559AADD8-57C8-9B8C-F171-590E6E663696}"/>
          </ac:spMkLst>
        </pc:spChg>
        <pc:cxnChg chg="add mod">
          <ac:chgData name="郝 易之" userId="bd0293fc6fd20756" providerId="LiveId" clId="{6B3E84DE-B151-4037-AFD8-9ECC5154BA1E}" dt="2023-07-11T04:40:30.626" v="963" actId="33986"/>
          <ac:cxnSpMkLst>
            <pc:docMk/>
            <pc:sldMk cId="893997530" sldId="268"/>
            <ac:cxnSpMk id="7" creationId="{09E53BA3-35F1-6872-DC00-D54DBFEF7DA8}"/>
          </ac:cxnSpMkLst>
        </pc:cxnChg>
        <pc:cxnChg chg="add mod">
          <ac:chgData name="郝 易之" userId="bd0293fc6fd20756" providerId="LiveId" clId="{6B3E84DE-B151-4037-AFD8-9ECC5154BA1E}" dt="2023-07-11T04:36:20.442" v="859" actId="1076"/>
          <ac:cxnSpMkLst>
            <pc:docMk/>
            <pc:sldMk cId="893997530" sldId="268"/>
            <ac:cxnSpMk id="8" creationId="{CE06B7C5-C2C8-A872-201D-E59E6E379C84}"/>
          </ac:cxnSpMkLst>
        </pc:cxnChg>
        <pc:cxnChg chg="add mod">
          <ac:chgData name="郝 易之" userId="bd0293fc6fd20756" providerId="LiveId" clId="{6B3E84DE-B151-4037-AFD8-9ECC5154BA1E}" dt="2023-07-11T04:36:17.665" v="858" actId="1076"/>
          <ac:cxnSpMkLst>
            <pc:docMk/>
            <pc:sldMk cId="893997530" sldId="268"/>
            <ac:cxnSpMk id="9" creationId="{2027603D-3AE2-6276-DADC-2E91235AA471}"/>
          </ac:cxnSpMkLst>
        </pc:cxnChg>
        <pc:cxnChg chg="add mod">
          <ac:chgData name="郝 易之" userId="bd0293fc6fd20756" providerId="LiveId" clId="{6B3E84DE-B151-4037-AFD8-9ECC5154BA1E}" dt="2023-07-11T04:36:17.665" v="858" actId="1076"/>
          <ac:cxnSpMkLst>
            <pc:docMk/>
            <pc:sldMk cId="893997530" sldId="268"/>
            <ac:cxnSpMk id="10" creationId="{FE13C072-9A34-EEF0-BA36-CD865E39AC43}"/>
          </ac:cxnSpMkLst>
        </pc:cxnChg>
        <pc:cxnChg chg="add del mod">
          <ac:chgData name="郝 易之" userId="bd0293fc6fd20756" providerId="LiveId" clId="{6B3E84DE-B151-4037-AFD8-9ECC5154BA1E}" dt="2023-07-11T04:39:20.134" v="940" actId="478"/>
          <ac:cxnSpMkLst>
            <pc:docMk/>
            <pc:sldMk cId="893997530" sldId="268"/>
            <ac:cxnSpMk id="26" creationId="{6F359FB2-0F95-B6CA-E357-7642E5C08230}"/>
          </ac:cxnSpMkLst>
        </pc:cxnChg>
        <pc:cxnChg chg="add del mod">
          <ac:chgData name="郝 易之" userId="bd0293fc6fd20756" providerId="LiveId" clId="{6B3E84DE-B151-4037-AFD8-9ECC5154BA1E}" dt="2023-07-11T04:40:30.389" v="962"/>
          <ac:cxnSpMkLst>
            <pc:docMk/>
            <pc:sldMk cId="893997530" sldId="268"/>
            <ac:cxnSpMk id="28" creationId="{B60A5DAD-1D37-B05B-B9CE-689E57788AD8}"/>
          </ac:cxnSpMkLst>
        </pc:cxnChg>
        <pc:cxnChg chg="add mod">
          <ac:chgData name="郝 易之" userId="bd0293fc6fd20756" providerId="LiveId" clId="{6B3E84DE-B151-4037-AFD8-9ECC5154BA1E}" dt="2023-07-11T04:40:42.228" v="967" actId="1076"/>
          <ac:cxnSpMkLst>
            <pc:docMk/>
            <pc:sldMk cId="893997530" sldId="268"/>
            <ac:cxnSpMk id="36" creationId="{847C8943-3F23-2E53-1008-B21BB03EA081}"/>
          </ac:cxnSpMkLst>
        </pc:cxnChg>
      </pc:sldChg>
      <pc:sldChg chg="addSp delSp modSp add mod modNotes">
        <pc:chgData name="郝 易之" userId="bd0293fc6fd20756" providerId="LiveId" clId="{6B3E84DE-B151-4037-AFD8-9ECC5154BA1E}" dt="2023-07-11T09:19:53.001" v="5928" actId="14100"/>
        <pc:sldMkLst>
          <pc:docMk/>
          <pc:sldMk cId="2452363794" sldId="268"/>
        </pc:sldMkLst>
        <pc:spChg chg="mod">
          <ac:chgData name="郝 易之" userId="bd0293fc6fd20756" providerId="LiveId" clId="{6B3E84DE-B151-4037-AFD8-9ECC5154BA1E}" dt="2023-07-11T08:42:37.844" v="5414"/>
          <ac:spMkLst>
            <pc:docMk/>
            <pc:sldMk cId="2452363794" sldId="268"/>
            <ac:spMk id="2" creationId="{F2092A23-AE78-8A5F-F26A-A29E01C06EBC}"/>
          </ac:spMkLst>
        </pc:spChg>
        <pc:spChg chg="mod">
          <ac:chgData name="郝 易之" userId="bd0293fc6fd20756" providerId="LiveId" clId="{6B3E84DE-B151-4037-AFD8-9ECC5154BA1E}" dt="2023-07-11T09:19:53.001" v="5928" actId="14100"/>
          <ac:spMkLst>
            <pc:docMk/>
            <pc:sldMk cId="2452363794" sldId="268"/>
            <ac:spMk id="3" creationId="{43F2DEBF-4743-722D-E38C-4D3B42BE48A0}"/>
          </ac:spMkLst>
        </pc:spChg>
        <pc:spChg chg="add del mod">
          <ac:chgData name="郝 易之" userId="bd0293fc6fd20756" providerId="LiveId" clId="{6B3E84DE-B151-4037-AFD8-9ECC5154BA1E}" dt="2023-07-11T07:17:37.940" v="2898"/>
          <ac:spMkLst>
            <pc:docMk/>
            <pc:sldMk cId="2452363794" sldId="268"/>
            <ac:spMk id="6" creationId="{2D5772A0-B8F7-B4B4-619E-04558EDE62A7}"/>
          </ac:spMkLst>
        </pc:spChg>
        <pc:graphicFrameChg chg="del modGraphic">
          <ac:chgData name="郝 易之" userId="bd0293fc6fd20756" providerId="LiveId" clId="{6B3E84DE-B151-4037-AFD8-9ECC5154BA1E}" dt="2023-07-11T07:17:30.144" v="2895" actId="478"/>
          <ac:graphicFrameMkLst>
            <pc:docMk/>
            <pc:sldMk cId="2452363794" sldId="268"/>
            <ac:graphicFrameMk id="5" creationId="{E469C104-DCCB-D769-7FC9-B1BB38D526EC}"/>
          </ac:graphicFrameMkLst>
        </pc:graphicFrameChg>
        <pc:graphicFrameChg chg="add mod modGraphic">
          <ac:chgData name="郝 易之" userId="bd0293fc6fd20756" providerId="LiveId" clId="{6B3E84DE-B151-4037-AFD8-9ECC5154BA1E}" dt="2023-07-11T07:20:37.208" v="3181" actId="14734"/>
          <ac:graphicFrameMkLst>
            <pc:docMk/>
            <pc:sldMk cId="2452363794" sldId="268"/>
            <ac:graphicFrameMk id="7" creationId="{7B34BE61-50FB-149A-F80C-1ABC57F8751B}"/>
          </ac:graphicFrameMkLst>
        </pc:graphicFrameChg>
      </pc:sldChg>
      <pc:sldChg chg="add del">
        <pc:chgData name="郝 易之" userId="bd0293fc6fd20756" providerId="LiveId" clId="{6B3E84DE-B151-4037-AFD8-9ECC5154BA1E}" dt="2023-07-11T07:39:30.509" v="3183"/>
        <pc:sldMkLst>
          <pc:docMk/>
          <pc:sldMk cId="510623625" sldId="269"/>
        </pc:sldMkLst>
      </pc:sldChg>
      <pc:sldChg chg="modSp add mod">
        <pc:chgData name="郝 易之" userId="bd0293fc6fd20756" providerId="LiveId" clId="{6B3E84DE-B151-4037-AFD8-9ECC5154BA1E}" dt="2023-07-11T11:24:29.513" v="6025" actId="20577"/>
        <pc:sldMkLst>
          <pc:docMk/>
          <pc:sldMk cId="3620262154" sldId="269"/>
        </pc:sldMkLst>
        <pc:spChg chg="mod">
          <ac:chgData name="郝 易之" userId="bd0293fc6fd20756" providerId="LiveId" clId="{6B3E84DE-B151-4037-AFD8-9ECC5154BA1E}" dt="2023-07-11T08:42:37.844" v="5414"/>
          <ac:spMkLst>
            <pc:docMk/>
            <pc:sldMk cId="3620262154" sldId="269"/>
            <ac:spMk id="2" creationId="{F2092A23-AE78-8A5F-F26A-A29E01C06EBC}"/>
          </ac:spMkLst>
        </pc:spChg>
        <pc:spChg chg="mod">
          <ac:chgData name="郝 易之" userId="bd0293fc6fd20756" providerId="LiveId" clId="{6B3E84DE-B151-4037-AFD8-9ECC5154BA1E}" dt="2023-07-11T11:24:29.513" v="6025" actId="20577"/>
          <ac:spMkLst>
            <pc:docMk/>
            <pc:sldMk cId="3620262154" sldId="269"/>
            <ac:spMk id="3" creationId="{43F2DEBF-4743-722D-E38C-4D3B42BE48A0}"/>
          </ac:spMkLst>
        </pc:spChg>
        <pc:spChg chg="mod">
          <ac:chgData name="郝 易之" userId="bd0293fc6fd20756" providerId="LiveId" clId="{6B3E84DE-B151-4037-AFD8-9ECC5154BA1E}" dt="2023-07-11T09:20:24.570" v="5933" actId="1076"/>
          <ac:spMkLst>
            <pc:docMk/>
            <pc:sldMk cId="3620262154" sldId="269"/>
            <ac:spMk id="4" creationId="{3AA1BFAB-4BE7-0E1D-69CF-096B750E37C6}"/>
          </ac:spMkLst>
        </pc:spChg>
      </pc:sldChg>
      <pc:sldChg chg="addSp delSp modSp add mod ord">
        <pc:chgData name="郝 易之" userId="bd0293fc6fd20756" providerId="LiveId" clId="{6B3E84DE-B151-4037-AFD8-9ECC5154BA1E}" dt="2023-07-11T09:20:49.574" v="5937" actId="1076"/>
        <pc:sldMkLst>
          <pc:docMk/>
          <pc:sldMk cId="1180617213" sldId="270"/>
        </pc:sldMkLst>
        <pc:spChg chg="mod">
          <ac:chgData name="郝 易之" userId="bd0293fc6fd20756" providerId="LiveId" clId="{6B3E84DE-B151-4037-AFD8-9ECC5154BA1E}" dt="2023-07-11T08:42:37.844" v="5414"/>
          <ac:spMkLst>
            <pc:docMk/>
            <pc:sldMk cId="1180617213" sldId="270"/>
            <ac:spMk id="2" creationId="{F2092A23-AE78-8A5F-F26A-A29E01C06EBC}"/>
          </ac:spMkLst>
        </pc:spChg>
        <pc:spChg chg="mod">
          <ac:chgData name="郝 易之" userId="bd0293fc6fd20756" providerId="LiveId" clId="{6B3E84DE-B151-4037-AFD8-9ECC5154BA1E}" dt="2023-07-11T09:20:49.574" v="5937" actId="1076"/>
          <ac:spMkLst>
            <pc:docMk/>
            <pc:sldMk cId="1180617213" sldId="270"/>
            <ac:spMk id="3" creationId="{43F2DEBF-4743-722D-E38C-4D3B42BE48A0}"/>
          </ac:spMkLst>
        </pc:spChg>
        <pc:spChg chg="del mod">
          <ac:chgData name="郝 易之" userId="bd0293fc6fd20756" providerId="LiveId" clId="{6B3E84DE-B151-4037-AFD8-9ECC5154BA1E}" dt="2023-07-11T07:52:44.356" v="3742"/>
          <ac:spMkLst>
            <pc:docMk/>
            <pc:sldMk cId="1180617213" sldId="270"/>
            <ac:spMk id="4" creationId="{3AA1BFAB-4BE7-0E1D-69CF-096B750E37C6}"/>
          </ac:spMkLst>
        </pc:spChg>
        <pc:graphicFrameChg chg="del">
          <ac:chgData name="郝 易之" userId="bd0293fc6fd20756" providerId="LiveId" clId="{6B3E84DE-B151-4037-AFD8-9ECC5154BA1E}" dt="2023-07-11T07:52:30.585" v="3738" actId="478"/>
          <ac:graphicFrameMkLst>
            <pc:docMk/>
            <pc:sldMk cId="1180617213" sldId="270"/>
            <ac:graphicFrameMk id="5" creationId="{A552DE08-5923-CB70-8F7E-558A42A5E6EC}"/>
          </ac:graphicFrameMkLst>
        </pc:graphicFrameChg>
        <pc:picChg chg="del">
          <ac:chgData name="郝 易之" userId="bd0293fc6fd20756" providerId="LiveId" clId="{6B3E84DE-B151-4037-AFD8-9ECC5154BA1E}" dt="2023-07-11T07:52:42.184" v="3741" actId="478"/>
          <ac:picMkLst>
            <pc:docMk/>
            <pc:sldMk cId="1180617213" sldId="270"/>
            <ac:picMk id="6" creationId="{755FDC19-6D1B-0550-9BD6-5DA09B066D99}"/>
          </ac:picMkLst>
        </pc:picChg>
        <pc:picChg chg="add mod ord">
          <ac:chgData name="郝 易之" userId="bd0293fc6fd20756" providerId="LiveId" clId="{6B3E84DE-B151-4037-AFD8-9ECC5154BA1E}" dt="2023-07-11T09:13:16.498" v="5771" actId="14100"/>
          <ac:picMkLst>
            <pc:docMk/>
            <pc:sldMk cId="1180617213" sldId="270"/>
            <ac:picMk id="7" creationId="{9447D04E-7112-C7EA-05DA-B63199C499DE}"/>
          </ac:picMkLst>
        </pc:picChg>
      </pc:sldChg>
      <pc:sldChg chg="modSp add mod ord">
        <pc:chgData name="郝 易之" userId="bd0293fc6fd20756" providerId="LiveId" clId="{6B3E84DE-B151-4037-AFD8-9ECC5154BA1E}" dt="2023-07-11T09:20:36.577" v="5935" actId="1076"/>
        <pc:sldMkLst>
          <pc:docMk/>
          <pc:sldMk cId="2678959392" sldId="271"/>
        </pc:sldMkLst>
        <pc:spChg chg="mod">
          <ac:chgData name="郝 易之" userId="bd0293fc6fd20756" providerId="LiveId" clId="{6B3E84DE-B151-4037-AFD8-9ECC5154BA1E}" dt="2023-07-11T08:42:37.844" v="5414"/>
          <ac:spMkLst>
            <pc:docMk/>
            <pc:sldMk cId="2678959392" sldId="271"/>
            <ac:spMk id="2" creationId="{F2092A23-AE78-8A5F-F26A-A29E01C06EBC}"/>
          </ac:spMkLst>
        </pc:spChg>
        <pc:spChg chg="mod">
          <ac:chgData name="郝 易之" userId="bd0293fc6fd20756" providerId="LiveId" clId="{6B3E84DE-B151-4037-AFD8-9ECC5154BA1E}" dt="2023-07-11T09:20:36.577" v="5935" actId="1076"/>
          <ac:spMkLst>
            <pc:docMk/>
            <pc:sldMk cId="2678959392" sldId="271"/>
            <ac:spMk id="3" creationId="{43F2DEBF-4743-722D-E38C-4D3B42BE48A0}"/>
          </ac:spMkLst>
        </pc:spChg>
        <pc:graphicFrameChg chg="mod modGraphic">
          <ac:chgData name="郝 易之" userId="bd0293fc6fd20756" providerId="LiveId" clId="{6B3E84DE-B151-4037-AFD8-9ECC5154BA1E}" dt="2023-07-11T07:55:55.052" v="3931"/>
          <ac:graphicFrameMkLst>
            <pc:docMk/>
            <pc:sldMk cId="2678959392" sldId="271"/>
            <ac:graphicFrameMk id="9" creationId="{94D2AA24-F57B-C4F5-02A6-D2C767BA7B6D}"/>
          </ac:graphicFrameMkLst>
        </pc:graphicFrameChg>
      </pc:sldChg>
      <pc:sldChg chg="modSp add mod">
        <pc:chgData name="郝 易之" userId="bd0293fc6fd20756" providerId="LiveId" clId="{6B3E84DE-B151-4037-AFD8-9ECC5154BA1E}" dt="2023-07-11T09:21:05.260" v="5938" actId="1076"/>
        <pc:sldMkLst>
          <pc:docMk/>
          <pc:sldMk cId="897077038" sldId="272"/>
        </pc:sldMkLst>
        <pc:spChg chg="mod">
          <ac:chgData name="郝 易之" userId="bd0293fc6fd20756" providerId="LiveId" clId="{6B3E84DE-B151-4037-AFD8-9ECC5154BA1E}" dt="2023-07-11T08:42:37.844" v="5414"/>
          <ac:spMkLst>
            <pc:docMk/>
            <pc:sldMk cId="897077038" sldId="272"/>
            <ac:spMk id="2" creationId="{F2092A23-AE78-8A5F-F26A-A29E01C06EBC}"/>
          </ac:spMkLst>
        </pc:spChg>
        <pc:spChg chg="mod">
          <ac:chgData name="郝 易之" userId="bd0293fc6fd20756" providerId="LiveId" clId="{6B3E84DE-B151-4037-AFD8-9ECC5154BA1E}" dt="2023-07-11T09:21:05.260" v="5938" actId="1076"/>
          <ac:spMkLst>
            <pc:docMk/>
            <pc:sldMk cId="897077038" sldId="272"/>
            <ac:spMk id="3" creationId="{43F2DEBF-4743-722D-E38C-4D3B42BE48A0}"/>
          </ac:spMkLst>
        </pc:spChg>
        <pc:graphicFrameChg chg="mod modGraphic">
          <ac:chgData name="郝 易之" userId="bd0293fc6fd20756" providerId="LiveId" clId="{6B3E84DE-B151-4037-AFD8-9ECC5154BA1E}" dt="2023-07-11T07:56:28.305" v="3937" actId="404"/>
          <ac:graphicFrameMkLst>
            <pc:docMk/>
            <pc:sldMk cId="897077038" sldId="272"/>
            <ac:graphicFrameMk id="9" creationId="{94D2AA24-F57B-C4F5-02A6-D2C767BA7B6D}"/>
          </ac:graphicFrameMkLst>
        </pc:graphicFrameChg>
      </pc:sldChg>
      <pc:sldChg chg="addSp delSp modSp add mod">
        <pc:chgData name="郝 易之" userId="bd0293fc6fd20756" providerId="LiveId" clId="{6B3E84DE-B151-4037-AFD8-9ECC5154BA1E}" dt="2023-07-11T09:21:11.031" v="5939" actId="1076"/>
        <pc:sldMkLst>
          <pc:docMk/>
          <pc:sldMk cId="2504085140" sldId="273"/>
        </pc:sldMkLst>
        <pc:spChg chg="mod">
          <ac:chgData name="郝 易之" userId="bd0293fc6fd20756" providerId="LiveId" clId="{6B3E84DE-B151-4037-AFD8-9ECC5154BA1E}" dt="2023-07-11T08:42:37.844" v="5414"/>
          <ac:spMkLst>
            <pc:docMk/>
            <pc:sldMk cId="2504085140" sldId="273"/>
            <ac:spMk id="2" creationId="{F2092A23-AE78-8A5F-F26A-A29E01C06EBC}"/>
          </ac:spMkLst>
        </pc:spChg>
        <pc:spChg chg="mod">
          <ac:chgData name="郝 易之" userId="bd0293fc6fd20756" providerId="LiveId" clId="{6B3E84DE-B151-4037-AFD8-9ECC5154BA1E}" dt="2023-07-11T09:21:11.031" v="5939" actId="1076"/>
          <ac:spMkLst>
            <pc:docMk/>
            <pc:sldMk cId="2504085140" sldId="273"/>
            <ac:spMk id="3" creationId="{43F2DEBF-4743-722D-E38C-4D3B42BE48A0}"/>
          </ac:spMkLst>
        </pc:spChg>
        <pc:spChg chg="add del mod">
          <ac:chgData name="郝 易之" userId="bd0293fc6fd20756" providerId="LiveId" clId="{6B3E84DE-B151-4037-AFD8-9ECC5154BA1E}" dt="2023-07-11T07:57:03.930" v="3941"/>
          <ac:spMkLst>
            <pc:docMk/>
            <pc:sldMk cId="2504085140" sldId="273"/>
            <ac:spMk id="5" creationId="{3E1D8B8A-062D-F876-FB40-E29E4F5F19E1}"/>
          </ac:spMkLst>
        </pc:spChg>
        <pc:picChg chg="add mod ord">
          <ac:chgData name="郝 易之" userId="bd0293fc6fd20756" providerId="LiveId" clId="{6B3E84DE-B151-4037-AFD8-9ECC5154BA1E}" dt="2023-07-11T09:13:26.180" v="5773" actId="14100"/>
          <ac:picMkLst>
            <pc:docMk/>
            <pc:sldMk cId="2504085140" sldId="273"/>
            <ac:picMk id="6" creationId="{782FF98D-B40E-D4F4-95DF-7F25050690E1}"/>
          </ac:picMkLst>
        </pc:picChg>
        <pc:picChg chg="del">
          <ac:chgData name="郝 易之" userId="bd0293fc6fd20756" providerId="LiveId" clId="{6B3E84DE-B151-4037-AFD8-9ECC5154BA1E}" dt="2023-07-11T07:56:59.619" v="3940" actId="478"/>
          <ac:picMkLst>
            <pc:docMk/>
            <pc:sldMk cId="2504085140" sldId="273"/>
            <ac:picMk id="7" creationId="{9447D04E-7112-C7EA-05DA-B63199C499DE}"/>
          </ac:picMkLst>
        </pc:picChg>
        <pc:picChg chg="add del">
          <ac:chgData name="郝 易之" userId="bd0293fc6fd20756" providerId="LiveId" clId="{6B3E84DE-B151-4037-AFD8-9ECC5154BA1E}" dt="2023-07-11T07:58:28.956" v="4026" actId="22"/>
          <ac:picMkLst>
            <pc:docMk/>
            <pc:sldMk cId="2504085140" sldId="273"/>
            <ac:picMk id="9" creationId="{12CCE3D0-A62F-BCB0-1684-7D4AC5116B51}"/>
          </ac:picMkLst>
        </pc:picChg>
      </pc:sldChg>
      <pc:sldChg chg="addSp modSp add mod">
        <pc:chgData name="郝 易之" userId="bd0293fc6fd20756" providerId="LiveId" clId="{6B3E84DE-B151-4037-AFD8-9ECC5154BA1E}" dt="2023-07-11T11:25:41.976" v="6032" actId="20577"/>
        <pc:sldMkLst>
          <pc:docMk/>
          <pc:sldMk cId="3943848051" sldId="274"/>
        </pc:sldMkLst>
        <pc:spChg chg="mod">
          <ac:chgData name="郝 易之" userId="bd0293fc6fd20756" providerId="LiveId" clId="{6B3E84DE-B151-4037-AFD8-9ECC5154BA1E}" dt="2023-07-11T08:42:37.844" v="5414"/>
          <ac:spMkLst>
            <pc:docMk/>
            <pc:sldMk cId="3943848051" sldId="274"/>
            <ac:spMk id="2" creationId="{F2092A23-AE78-8A5F-F26A-A29E01C06EBC}"/>
          </ac:spMkLst>
        </pc:spChg>
        <pc:spChg chg="mod">
          <ac:chgData name="郝 易之" userId="bd0293fc6fd20756" providerId="LiveId" clId="{6B3E84DE-B151-4037-AFD8-9ECC5154BA1E}" dt="2023-07-11T11:25:41.976" v="6032" actId="20577"/>
          <ac:spMkLst>
            <pc:docMk/>
            <pc:sldMk cId="3943848051" sldId="274"/>
            <ac:spMk id="3" creationId="{43F2DEBF-4743-722D-E38C-4D3B42BE48A0}"/>
          </ac:spMkLst>
        </pc:spChg>
        <pc:spChg chg="mod">
          <ac:chgData name="郝 易之" userId="bd0293fc6fd20756" providerId="LiveId" clId="{6B3E84DE-B151-4037-AFD8-9ECC5154BA1E}" dt="2023-07-11T09:25:08.188" v="6000" actId="1076"/>
          <ac:spMkLst>
            <pc:docMk/>
            <pc:sldMk cId="3943848051" sldId="274"/>
            <ac:spMk id="4" creationId="{3AA1BFAB-4BE7-0E1D-69CF-096B750E37C6}"/>
          </ac:spMkLst>
        </pc:spChg>
        <pc:graphicFrameChg chg="add mod modGraphic">
          <ac:chgData name="郝 易之" userId="bd0293fc6fd20756" providerId="LiveId" clId="{6B3E84DE-B151-4037-AFD8-9ECC5154BA1E}" dt="2023-07-11T08:38:45.048" v="5400"/>
          <ac:graphicFrameMkLst>
            <pc:docMk/>
            <pc:sldMk cId="3943848051" sldId="274"/>
            <ac:graphicFrameMk id="5" creationId="{1D49DD6E-BEE3-EDB2-59E8-6D506B316BBB}"/>
          </ac:graphicFrameMkLst>
        </pc:graphicFrameChg>
      </pc:sldChg>
      <pc:sldChg chg="addSp delSp modSp add mod">
        <pc:chgData name="郝 易之" userId="bd0293fc6fd20756" providerId="LiveId" clId="{6B3E84DE-B151-4037-AFD8-9ECC5154BA1E}" dt="2023-07-11T09:21:34.857" v="5943" actId="1076"/>
        <pc:sldMkLst>
          <pc:docMk/>
          <pc:sldMk cId="26617602" sldId="275"/>
        </pc:sldMkLst>
        <pc:spChg chg="mod">
          <ac:chgData name="郝 易之" userId="bd0293fc6fd20756" providerId="LiveId" clId="{6B3E84DE-B151-4037-AFD8-9ECC5154BA1E}" dt="2023-07-11T08:42:37.844" v="5414"/>
          <ac:spMkLst>
            <pc:docMk/>
            <pc:sldMk cId="26617602" sldId="275"/>
            <ac:spMk id="2" creationId="{F2092A23-AE78-8A5F-F26A-A29E01C06EBC}"/>
          </ac:spMkLst>
        </pc:spChg>
        <pc:spChg chg="mod">
          <ac:chgData name="郝 易之" userId="bd0293fc6fd20756" providerId="LiveId" clId="{6B3E84DE-B151-4037-AFD8-9ECC5154BA1E}" dt="2023-07-11T09:21:34.857" v="5943" actId="1076"/>
          <ac:spMkLst>
            <pc:docMk/>
            <pc:sldMk cId="26617602" sldId="275"/>
            <ac:spMk id="3" creationId="{43F2DEBF-4743-722D-E38C-4D3B42BE48A0}"/>
          </ac:spMkLst>
        </pc:spChg>
        <pc:spChg chg="add del mod">
          <ac:chgData name="郝 易之" userId="bd0293fc6fd20756" providerId="LiveId" clId="{6B3E84DE-B151-4037-AFD8-9ECC5154BA1E}" dt="2023-07-11T08:15:56.006" v="4936"/>
          <ac:spMkLst>
            <pc:docMk/>
            <pc:sldMk cId="26617602" sldId="275"/>
            <ac:spMk id="5" creationId="{8E99B90E-7F56-0290-F335-7A9E4D26CC8B}"/>
          </ac:spMkLst>
        </pc:spChg>
        <pc:graphicFrameChg chg="add mod modGraphic">
          <ac:chgData name="郝 易之" userId="bd0293fc6fd20756" providerId="LiveId" clId="{6B3E84DE-B151-4037-AFD8-9ECC5154BA1E}" dt="2023-07-11T08:29:20.506" v="5291" actId="14734"/>
          <ac:graphicFrameMkLst>
            <pc:docMk/>
            <pc:sldMk cId="26617602" sldId="275"/>
            <ac:graphicFrameMk id="7" creationId="{4690670F-1AC9-B5CC-0E4D-9EBEBFC07E72}"/>
          </ac:graphicFrameMkLst>
        </pc:graphicFrameChg>
        <pc:picChg chg="del">
          <ac:chgData name="郝 易之" userId="bd0293fc6fd20756" providerId="LiveId" clId="{6B3E84DE-B151-4037-AFD8-9ECC5154BA1E}" dt="2023-07-11T08:15:13.847" v="4865" actId="478"/>
          <ac:picMkLst>
            <pc:docMk/>
            <pc:sldMk cId="26617602" sldId="275"/>
            <ac:picMk id="6" creationId="{782FF98D-B40E-D4F4-95DF-7F25050690E1}"/>
          </ac:picMkLst>
        </pc:picChg>
      </pc:sldChg>
      <pc:sldChg chg="addSp delSp modSp add mod">
        <pc:chgData name="郝 易之" userId="bd0293fc6fd20756" providerId="LiveId" clId="{6B3E84DE-B151-4037-AFD8-9ECC5154BA1E}" dt="2023-07-11T11:26:37.687" v="6041" actId="20577"/>
        <pc:sldMkLst>
          <pc:docMk/>
          <pc:sldMk cId="3256750869" sldId="276"/>
        </pc:sldMkLst>
        <pc:spChg chg="mod">
          <ac:chgData name="郝 易之" userId="bd0293fc6fd20756" providerId="LiveId" clId="{6B3E84DE-B151-4037-AFD8-9ECC5154BA1E}" dt="2023-07-11T08:42:37.844" v="5414"/>
          <ac:spMkLst>
            <pc:docMk/>
            <pc:sldMk cId="3256750869" sldId="276"/>
            <ac:spMk id="2" creationId="{F2092A23-AE78-8A5F-F26A-A29E01C06EBC}"/>
          </ac:spMkLst>
        </pc:spChg>
        <pc:spChg chg="mod">
          <ac:chgData name="郝 易之" userId="bd0293fc6fd20756" providerId="LiveId" clId="{6B3E84DE-B151-4037-AFD8-9ECC5154BA1E}" dt="2023-07-11T11:26:37.687" v="6041" actId="20577"/>
          <ac:spMkLst>
            <pc:docMk/>
            <pc:sldMk cId="3256750869" sldId="276"/>
            <ac:spMk id="3" creationId="{43F2DEBF-4743-722D-E38C-4D3B42BE48A0}"/>
          </ac:spMkLst>
        </pc:spChg>
        <pc:spChg chg="del mod">
          <ac:chgData name="郝 易之" userId="bd0293fc6fd20756" providerId="LiveId" clId="{6B3E84DE-B151-4037-AFD8-9ECC5154BA1E}" dt="2023-07-11T08:21:03.785" v="5061"/>
          <ac:spMkLst>
            <pc:docMk/>
            <pc:sldMk cId="3256750869" sldId="276"/>
            <ac:spMk id="4" creationId="{3AA1BFAB-4BE7-0E1D-69CF-096B750E37C6}"/>
          </ac:spMkLst>
        </pc:spChg>
        <pc:spChg chg="add del">
          <ac:chgData name="郝 易之" userId="bd0293fc6fd20756" providerId="LiveId" clId="{6B3E84DE-B151-4037-AFD8-9ECC5154BA1E}" dt="2023-07-11T08:22:55.626" v="5133" actId="22"/>
          <ac:spMkLst>
            <pc:docMk/>
            <pc:sldMk cId="3256750869" sldId="276"/>
            <ac:spMk id="8" creationId="{59FDD670-CFB1-915D-D7D4-18BAC10F5D72}"/>
          </ac:spMkLst>
        </pc:spChg>
        <pc:spChg chg="add del mod">
          <ac:chgData name="郝 易之" userId="bd0293fc6fd20756" providerId="LiveId" clId="{6B3E84DE-B151-4037-AFD8-9ECC5154BA1E}" dt="2023-07-11T08:25:45.110" v="5210"/>
          <ac:spMkLst>
            <pc:docMk/>
            <pc:sldMk cId="3256750869" sldId="276"/>
            <ac:spMk id="10" creationId="{0F2EA09C-7813-116F-FAD2-BC7D357CB5D8}"/>
          </ac:spMkLst>
        </pc:spChg>
        <pc:graphicFrameChg chg="del">
          <ac:chgData name="郝 易之" userId="bd0293fc6fd20756" providerId="LiveId" clId="{6B3E84DE-B151-4037-AFD8-9ECC5154BA1E}" dt="2023-07-11T08:20:58.841" v="5059" actId="478"/>
          <ac:graphicFrameMkLst>
            <pc:docMk/>
            <pc:sldMk cId="3256750869" sldId="276"/>
            <ac:graphicFrameMk id="5" creationId="{1D49DD6E-BEE3-EDB2-59E8-6D506B316BBB}"/>
          </ac:graphicFrameMkLst>
        </pc:graphicFrameChg>
        <pc:picChg chg="add del mod">
          <ac:chgData name="郝 易之" userId="bd0293fc6fd20756" providerId="LiveId" clId="{6B3E84DE-B151-4037-AFD8-9ECC5154BA1E}" dt="2023-07-11T08:25:40.096" v="5209" actId="478"/>
          <ac:picMkLst>
            <pc:docMk/>
            <pc:sldMk cId="3256750869" sldId="276"/>
            <ac:picMk id="6" creationId="{29139E9B-F1CD-82BF-CA2A-3BC385BF5271}"/>
          </ac:picMkLst>
        </pc:picChg>
        <pc:picChg chg="add mod">
          <ac:chgData name="郝 易之" userId="bd0293fc6fd20756" providerId="LiveId" clId="{6B3E84DE-B151-4037-AFD8-9ECC5154BA1E}" dt="2023-07-11T08:28:30.070" v="5274" actId="1036"/>
          <ac:picMkLst>
            <pc:docMk/>
            <pc:sldMk cId="3256750869" sldId="276"/>
            <ac:picMk id="11" creationId="{9FFED697-DD3C-405B-B4F2-617DBB6060B9}"/>
          </ac:picMkLst>
        </pc:picChg>
        <pc:picChg chg="add mod">
          <ac:chgData name="郝 易之" userId="bd0293fc6fd20756" providerId="LiveId" clId="{6B3E84DE-B151-4037-AFD8-9ECC5154BA1E}" dt="2023-07-11T08:28:30.070" v="5274" actId="1036"/>
          <ac:picMkLst>
            <pc:docMk/>
            <pc:sldMk cId="3256750869" sldId="276"/>
            <ac:picMk id="12" creationId="{BBF56954-01C8-5A4B-7428-933742D3CADE}"/>
          </ac:picMkLst>
        </pc:picChg>
      </pc:sldChg>
      <pc:sldChg chg="modSp add mod ord">
        <pc:chgData name="郝 易之" userId="bd0293fc6fd20756" providerId="LiveId" clId="{6B3E84DE-B151-4037-AFD8-9ECC5154BA1E}" dt="2023-07-11T09:22:04.030" v="5950" actId="1076"/>
        <pc:sldMkLst>
          <pc:docMk/>
          <pc:sldMk cId="1876853241" sldId="277"/>
        </pc:sldMkLst>
        <pc:spChg chg="mod">
          <ac:chgData name="郝 易之" userId="bd0293fc6fd20756" providerId="LiveId" clId="{6B3E84DE-B151-4037-AFD8-9ECC5154BA1E}" dt="2023-07-11T08:42:37.844" v="5414"/>
          <ac:spMkLst>
            <pc:docMk/>
            <pc:sldMk cId="1876853241" sldId="277"/>
            <ac:spMk id="2" creationId="{F2092A23-AE78-8A5F-F26A-A29E01C06EBC}"/>
          </ac:spMkLst>
        </pc:spChg>
        <pc:spChg chg="mod">
          <ac:chgData name="郝 易之" userId="bd0293fc6fd20756" providerId="LiveId" clId="{6B3E84DE-B151-4037-AFD8-9ECC5154BA1E}" dt="2023-07-11T09:21:56.632" v="5947" actId="1076"/>
          <ac:spMkLst>
            <pc:docMk/>
            <pc:sldMk cId="1876853241" sldId="277"/>
            <ac:spMk id="3" creationId="{43F2DEBF-4743-722D-E38C-4D3B42BE48A0}"/>
          </ac:spMkLst>
        </pc:spChg>
        <pc:picChg chg="mod">
          <ac:chgData name="郝 易之" userId="bd0293fc6fd20756" providerId="LiveId" clId="{6B3E84DE-B151-4037-AFD8-9ECC5154BA1E}" dt="2023-07-11T09:22:04.030" v="5950" actId="1076"/>
          <ac:picMkLst>
            <pc:docMk/>
            <pc:sldMk cId="1876853241" sldId="277"/>
            <ac:picMk id="6" creationId="{29139E9B-F1CD-82BF-CA2A-3BC385BF5271}"/>
          </ac:picMkLst>
        </pc:picChg>
      </pc:sldChg>
      <pc:sldChg chg="add del">
        <pc:chgData name="郝 易之" userId="bd0293fc6fd20756" providerId="LiveId" clId="{6B3E84DE-B151-4037-AFD8-9ECC5154BA1E}" dt="2023-07-11T08:28:44.520" v="5276"/>
        <pc:sldMkLst>
          <pc:docMk/>
          <pc:sldMk cId="2330837617" sldId="278"/>
        </pc:sldMkLst>
      </pc:sldChg>
      <pc:sldChg chg="modSp add mod">
        <pc:chgData name="郝 易之" userId="bd0293fc6fd20756" providerId="LiveId" clId="{6B3E84DE-B151-4037-AFD8-9ECC5154BA1E}" dt="2023-07-11T09:25:23.895" v="6003" actId="1076"/>
        <pc:sldMkLst>
          <pc:docMk/>
          <pc:sldMk cId="2667708142" sldId="278"/>
        </pc:sldMkLst>
        <pc:spChg chg="mod">
          <ac:chgData name="郝 易之" userId="bd0293fc6fd20756" providerId="LiveId" clId="{6B3E84DE-B151-4037-AFD8-9ECC5154BA1E}" dt="2023-07-11T08:42:37.844" v="5414"/>
          <ac:spMkLst>
            <pc:docMk/>
            <pc:sldMk cId="2667708142" sldId="278"/>
            <ac:spMk id="2" creationId="{F2092A23-AE78-8A5F-F26A-A29E01C06EBC}"/>
          </ac:spMkLst>
        </pc:spChg>
        <pc:spChg chg="mod">
          <ac:chgData name="郝 易之" userId="bd0293fc6fd20756" providerId="LiveId" clId="{6B3E84DE-B151-4037-AFD8-9ECC5154BA1E}" dt="2023-07-11T09:25:23.895" v="6003" actId="1076"/>
          <ac:spMkLst>
            <pc:docMk/>
            <pc:sldMk cId="2667708142" sldId="278"/>
            <ac:spMk id="3" creationId="{43F2DEBF-4743-722D-E38C-4D3B42BE48A0}"/>
          </ac:spMkLst>
        </pc:spChg>
        <pc:picChg chg="mod">
          <ac:chgData name="郝 易之" userId="bd0293fc6fd20756" providerId="LiveId" clId="{6B3E84DE-B151-4037-AFD8-9ECC5154BA1E}" dt="2023-07-11T08:30:43.912" v="5318" actId="1076"/>
          <ac:picMkLst>
            <pc:docMk/>
            <pc:sldMk cId="2667708142" sldId="278"/>
            <ac:picMk id="11" creationId="{9FFED697-DD3C-405B-B4F2-617DBB6060B9}"/>
          </ac:picMkLst>
        </pc:picChg>
        <pc:picChg chg="mod">
          <ac:chgData name="郝 易之" userId="bd0293fc6fd20756" providerId="LiveId" clId="{6B3E84DE-B151-4037-AFD8-9ECC5154BA1E}" dt="2023-07-11T08:30:43.912" v="5318" actId="1076"/>
          <ac:picMkLst>
            <pc:docMk/>
            <pc:sldMk cId="2667708142" sldId="278"/>
            <ac:picMk id="12" creationId="{BBF56954-01C8-5A4B-7428-933742D3CADE}"/>
          </ac:picMkLst>
        </pc:picChg>
      </pc:sldChg>
      <pc:sldMasterChg chg="addSp delSp modSp mod modSldLayout">
        <pc:chgData name="郝 易之" userId="bd0293fc6fd20756" providerId="LiveId" clId="{6B3E84DE-B151-4037-AFD8-9ECC5154BA1E}" dt="2023-07-11T09:24:27.679" v="5988" actId="14100"/>
        <pc:sldMasterMkLst>
          <pc:docMk/>
          <pc:sldMasterMk cId="3633867663" sldId="2147483696"/>
        </pc:sldMasterMkLst>
        <pc:spChg chg="mod">
          <ac:chgData name="郝 易之" userId="bd0293fc6fd20756" providerId="LiveId" clId="{6B3E84DE-B151-4037-AFD8-9ECC5154BA1E}" dt="2023-07-11T09:23:14.211" v="5971" actId="14100"/>
          <ac:spMkLst>
            <pc:docMk/>
            <pc:sldMasterMk cId="3633867663" sldId="2147483696"/>
            <ac:spMk id="2" creationId="{00000000-0000-0000-0000-000000000000}"/>
          </ac:spMkLst>
        </pc:spChg>
        <pc:spChg chg="mod">
          <ac:chgData name="郝 易之" userId="bd0293fc6fd20756" providerId="LiveId" clId="{6B3E84DE-B151-4037-AFD8-9ECC5154BA1E}" dt="2023-07-11T09:23:04.321" v="5965" actId="14100"/>
          <ac:spMkLst>
            <pc:docMk/>
            <pc:sldMasterMk cId="3633867663" sldId="2147483696"/>
            <ac:spMk id="3" creationId="{00000000-0000-0000-0000-000000000000}"/>
          </ac:spMkLst>
        </pc:spChg>
        <pc:spChg chg="mod">
          <ac:chgData name="郝 易之" userId="bd0293fc6fd20756" providerId="LiveId" clId="{6B3E84DE-B151-4037-AFD8-9ECC5154BA1E}" dt="2023-07-11T08:44:45.535" v="5433" actId="207"/>
          <ac:spMkLst>
            <pc:docMk/>
            <pc:sldMasterMk cId="3633867663" sldId="2147483696"/>
            <ac:spMk id="4" creationId="{00000000-0000-0000-0000-000000000000}"/>
          </ac:spMkLst>
        </pc:spChg>
        <pc:spChg chg="mod">
          <ac:chgData name="郝 易之" userId="bd0293fc6fd20756" providerId="LiveId" clId="{6B3E84DE-B151-4037-AFD8-9ECC5154BA1E}" dt="2023-07-11T08:44:49.039" v="5434" actId="207"/>
          <ac:spMkLst>
            <pc:docMk/>
            <pc:sldMasterMk cId="3633867663" sldId="2147483696"/>
            <ac:spMk id="5" creationId="{00000000-0000-0000-0000-000000000000}"/>
          </ac:spMkLst>
        </pc:spChg>
        <pc:spChg chg="mod">
          <ac:chgData name="郝 易之" userId="bd0293fc6fd20756" providerId="LiveId" clId="{6B3E84DE-B151-4037-AFD8-9ECC5154BA1E}" dt="2023-07-11T08:44:51.991" v="5435" actId="207"/>
          <ac:spMkLst>
            <pc:docMk/>
            <pc:sldMasterMk cId="3633867663" sldId="2147483696"/>
            <ac:spMk id="6" creationId="{00000000-0000-0000-0000-000000000000}"/>
          </ac:spMkLst>
        </pc:spChg>
        <pc:spChg chg="mod">
          <ac:chgData name="郝 易之" userId="bd0293fc6fd20756" providerId="LiveId" clId="{6B3E84DE-B151-4037-AFD8-9ECC5154BA1E}" dt="2023-07-11T09:23:00.111" v="5964" actId="1076"/>
          <ac:spMkLst>
            <pc:docMk/>
            <pc:sldMasterMk cId="3633867663" sldId="2147483696"/>
            <ac:spMk id="7" creationId="{00000000-0000-0000-0000-000000000000}"/>
          </ac:spMkLst>
        </pc:spChg>
        <pc:spChg chg="add del mod">
          <ac:chgData name="郝 易之" userId="bd0293fc6fd20756" providerId="LiveId" clId="{6B3E84DE-B151-4037-AFD8-9ECC5154BA1E}" dt="2023-07-11T08:51:10.752" v="5470" actId="478"/>
          <ac:spMkLst>
            <pc:docMk/>
            <pc:sldMasterMk cId="3633867663" sldId="2147483696"/>
            <ac:spMk id="9" creationId="{00000000-0000-0000-0000-000000000000}"/>
          </ac:spMkLst>
        </pc:spChg>
        <pc:cxnChg chg="mod">
          <ac:chgData name="郝 易之" userId="bd0293fc6fd20756" providerId="LiveId" clId="{6B3E84DE-B151-4037-AFD8-9ECC5154BA1E}" dt="2023-07-11T09:23:19.304" v="5972" actId="1076"/>
          <ac:cxnSpMkLst>
            <pc:docMk/>
            <pc:sldMasterMk cId="3633867663" sldId="2147483696"/>
            <ac:cxnSpMk id="10" creationId="{00000000-0000-0000-0000-000000000000}"/>
          </ac:cxnSpMkLst>
        </pc:cxnChg>
        <pc:sldLayoutChg chg="addSp delSp modSp mod">
          <pc:chgData name="郝 易之" userId="bd0293fc6fd20756" providerId="LiveId" clId="{6B3E84DE-B151-4037-AFD8-9ECC5154BA1E}" dt="2023-07-11T09:06:20.296" v="5690" actId="1035"/>
          <pc:sldLayoutMkLst>
            <pc:docMk/>
            <pc:sldMasterMk cId="3633867663" sldId="2147483696"/>
            <pc:sldLayoutMk cId="437214187" sldId="2147483697"/>
          </pc:sldLayoutMkLst>
          <pc:spChg chg="mod">
            <ac:chgData name="郝 易之" userId="bd0293fc6fd20756" providerId="LiveId" clId="{6B3E84DE-B151-4037-AFD8-9ECC5154BA1E}" dt="2023-07-11T09:06:20.296" v="5690" actId="1035"/>
            <ac:spMkLst>
              <pc:docMk/>
              <pc:sldMasterMk cId="3633867663" sldId="2147483696"/>
              <pc:sldLayoutMk cId="437214187" sldId="2147483697"/>
              <ac:spMk id="2" creationId="{00000000-0000-0000-0000-000000000000}"/>
            </ac:spMkLst>
          </pc:spChg>
          <pc:spChg chg="mod">
            <ac:chgData name="郝 易之" userId="bd0293fc6fd20756" providerId="LiveId" clId="{6B3E84DE-B151-4037-AFD8-9ECC5154BA1E}" dt="2023-07-11T09:06:20.296" v="5690" actId="1035"/>
            <ac:spMkLst>
              <pc:docMk/>
              <pc:sldMasterMk cId="3633867663" sldId="2147483696"/>
              <pc:sldLayoutMk cId="437214187" sldId="2147483697"/>
              <ac:spMk id="3" creationId="{00000000-0000-0000-0000-000000000000}"/>
            </ac:spMkLst>
          </pc:spChg>
          <pc:spChg chg="del mod">
            <ac:chgData name="郝 易之" userId="bd0293fc6fd20756" providerId="LiveId" clId="{6B3E84DE-B151-4037-AFD8-9ECC5154BA1E}" dt="2023-07-11T08:51:16.229" v="5471" actId="478"/>
            <ac:spMkLst>
              <pc:docMk/>
              <pc:sldMasterMk cId="3633867663" sldId="2147483696"/>
              <pc:sldLayoutMk cId="437214187" sldId="2147483697"/>
              <ac:spMk id="7" creationId="{00000000-0000-0000-0000-000000000000}"/>
            </ac:spMkLst>
          </pc:spChg>
          <pc:spChg chg="del mod">
            <ac:chgData name="郝 易之" userId="bd0293fc6fd20756" providerId="LiveId" clId="{6B3E84DE-B151-4037-AFD8-9ECC5154BA1E}" dt="2023-07-11T08:51:16.229" v="5471" actId="478"/>
            <ac:spMkLst>
              <pc:docMk/>
              <pc:sldMasterMk cId="3633867663" sldId="2147483696"/>
              <pc:sldLayoutMk cId="437214187" sldId="2147483697"/>
              <ac:spMk id="8" creationId="{00000000-0000-0000-0000-000000000000}"/>
            </ac:spMkLst>
          </pc:spChg>
          <pc:spChg chg="add mod">
            <ac:chgData name="郝 易之" userId="bd0293fc6fd20756" providerId="LiveId" clId="{6B3E84DE-B151-4037-AFD8-9ECC5154BA1E}" dt="2023-07-11T08:51:16.464" v="5472"/>
            <ac:spMkLst>
              <pc:docMk/>
              <pc:sldMasterMk cId="3633867663" sldId="2147483696"/>
              <pc:sldLayoutMk cId="437214187" sldId="2147483697"/>
              <ac:spMk id="10" creationId="{D9D77BCD-DCBB-617B-DC67-024376FBCBAC}"/>
            </ac:spMkLst>
          </pc:spChg>
          <pc:cxnChg chg="mod">
            <ac:chgData name="郝 易之" userId="bd0293fc6fd20756" providerId="LiveId" clId="{6B3E84DE-B151-4037-AFD8-9ECC5154BA1E}" dt="2023-07-11T09:06:20.296" v="5690" actId="1035"/>
            <ac:cxnSpMkLst>
              <pc:docMk/>
              <pc:sldMasterMk cId="3633867663" sldId="2147483696"/>
              <pc:sldLayoutMk cId="437214187" sldId="2147483697"/>
              <ac:cxnSpMk id="9" creationId="{00000000-0000-0000-0000-000000000000}"/>
            </ac:cxnSpMkLst>
          </pc:cxnChg>
        </pc:sldLayoutChg>
        <pc:sldLayoutChg chg="modSp mod">
          <pc:chgData name="郝 易之" userId="bd0293fc6fd20756" providerId="LiveId" clId="{6B3E84DE-B151-4037-AFD8-9ECC5154BA1E}" dt="2023-07-11T08:53:55.493" v="5514" actId="14100"/>
          <pc:sldLayoutMkLst>
            <pc:docMk/>
            <pc:sldMasterMk cId="3633867663" sldId="2147483696"/>
            <pc:sldLayoutMk cId="3909079663" sldId="2147483698"/>
          </pc:sldLayoutMkLst>
          <pc:spChg chg="mod">
            <ac:chgData name="郝 易之" userId="bd0293fc6fd20756" providerId="LiveId" clId="{6B3E84DE-B151-4037-AFD8-9ECC5154BA1E}" dt="2023-07-11T08:53:55.493" v="5514" actId="14100"/>
            <ac:spMkLst>
              <pc:docMk/>
              <pc:sldMasterMk cId="3633867663" sldId="2147483696"/>
              <pc:sldLayoutMk cId="3909079663" sldId="2147483698"/>
              <ac:spMk id="2" creationId="{00000000-0000-0000-0000-000000000000}"/>
            </ac:spMkLst>
          </pc:spChg>
          <pc:spChg chg="mod">
            <ac:chgData name="郝 易之" userId="bd0293fc6fd20756" providerId="LiveId" clId="{6B3E84DE-B151-4037-AFD8-9ECC5154BA1E}" dt="2023-07-11T08:53:44.177" v="5503" actId="1076"/>
            <ac:spMkLst>
              <pc:docMk/>
              <pc:sldMasterMk cId="3633867663" sldId="2147483696"/>
              <pc:sldLayoutMk cId="3909079663" sldId="2147483698"/>
              <ac:spMk id="3" creationId="{00000000-0000-0000-0000-000000000000}"/>
            </ac:spMkLst>
          </pc:spChg>
        </pc:sldLayoutChg>
        <pc:sldLayoutChg chg="addSp delSp modSp mod">
          <pc:chgData name="郝 易之" userId="bd0293fc6fd20756" providerId="LiveId" clId="{6B3E84DE-B151-4037-AFD8-9ECC5154BA1E}" dt="2023-07-11T08:51:20.535" v="5474"/>
          <pc:sldLayoutMkLst>
            <pc:docMk/>
            <pc:sldMasterMk cId="3633867663" sldId="2147483696"/>
            <pc:sldLayoutMk cId="476440654" sldId="2147483699"/>
          </pc:sldLayoutMkLst>
          <pc:spChg chg="del mod">
            <ac:chgData name="郝 易之" userId="bd0293fc6fd20756" providerId="LiveId" clId="{6B3E84DE-B151-4037-AFD8-9ECC5154BA1E}" dt="2023-07-11T08:51:20.378" v="5473" actId="478"/>
            <ac:spMkLst>
              <pc:docMk/>
              <pc:sldMasterMk cId="3633867663" sldId="2147483696"/>
              <pc:sldLayoutMk cId="476440654" sldId="2147483699"/>
              <ac:spMk id="7" creationId="{00000000-0000-0000-0000-000000000000}"/>
            </ac:spMkLst>
          </pc:spChg>
          <pc:spChg chg="del mod">
            <ac:chgData name="郝 易之" userId="bd0293fc6fd20756" providerId="LiveId" clId="{6B3E84DE-B151-4037-AFD8-9ECC5154BA1E}" dt="2023-07-11T08:51:20.378" v="5473" actId="478"/>
            <ac:spMkLst>
              <pc:docMk/>
              <pc:sldMasterMk cId="3633867663" sldId="2147483696"/>
              <pc:sldLayoutMk cId="476440654" sldId="2147483699"/>
              <ac:spMk id="8" creationId="{00000000-0000-0000-0000-000000000000}"/>
            </ac:spMkLst>
          </pc:spChg>
          <pc:spChg chg="add mod">
            <ac:chgData name="郝 易之" userId="bd0293fc6fd20756" providerId="LiveId" clId="{6B3E84DE-B151-4037-AFD8-9ECC5154BA1E}" dt="2023-07-11T08:51:20.535" v="5474"/>
            <ac:spMkLst>
              <pc:docMk/>
              <pc:sldMasterMk cId="3633867663" sldId="2147483696"/>
              <pc:sldLayoutMk cId="476440654" sldId="2147483699"/>
              <ac:spMk id="10" creationId="{6571BF11-A225-38B7-B3F8-2B0077BA9A85}"/>
            </ac:spMkLst>
          </pc:spChg>
        </pc:sldLayoutChg>
        <pc:sldLayoutChg chg="modSp mod">
          <pc:chgData name="郝 易之" userId="bd0293fc6fd20756" providerId="LiveId" clId="{6B3E84DE-B151-4037-AFD8-9ECC5154BA1E}" dt="2023-07-11T09:24:21.827" v="5985" actId="14100"/>
          <pc:sldLayoutMkLst>
            <pc:docMk/>
            <pc:sldMasterMk cId="3633867663" sldId="2147483696"/>
            <pc:sldLayoutMk cId="1495952904" sldId="2147483700"/>
          </pc:sldLayoutMkLst>
          <pc:spChg chg="mod">
            <ac:chgData name="郝 易之" userId="bd0293fc6fd20756" providerId="LiveId" clId="{6B3E84DE-B151-4037-AFD8-9ECC5154BA1E}" dt="2023-07-11T09:23:34.206" v="5975" actId="14100"/>
            <ac:spMkLst>
              <pc:docMk/>
              <pc:sldMasterMk cId="3633867663" sldId="2147483696"/>
              <pc:sldLayoutMk cId="1495952904" sldId="2147483700"/>
              <ac:spMk id="3" creationId="{00000000-0000-0000-0000-000000000000}"/>
            </ac:spMkLst>
          </pc:spChg>
          <pc:spChg chg="mod">
            <ac:chgData name="郝 易之" userId="bd0293fc6fd20756" providerId="LiveId" clId="{6B3E84DE-B151-4037-AFD8-9ECC5154BA1E}" dt="2023-07-11T09:23:34.206" v="5975" actId="14100"/>
            <ac:spMkLst>
              <pc:docMk/>
              <pc:sldMasterMk cId="3633867663" sldId="2147483696"/>
              <pc:sldLayoutMk cId="1495952904" sldId="2147483700"/>
              <ac:spMk id="4" creationId="{00000000-0000-0000-0000-000000000000}"/>
            </ac:spMkLst>
          </pc:spChg>
          <pc:spChg chg="mod">
            <ac:chgData name="郝 易之" userId="bd0293fc6fd20756" providerId="LiveId" clId="{6B3E84DE-B151-4037-AFD8-9ECC5154BA1E}" dt="2023-07-11T09:24:21.827" v="5985" actId="14100"/>
            <ac:spMkLst>
              <pc:docMk/>
              <pc:sldMasterMk cId="3633867663" sldId="2147483696"/>
              <pc:sldLayoutMk cId="1495952904" sldId="2147483700"/>
              <ac:spMk id="8" creationId="{00000000-0000-0000-0000-000000000000}"/>
            </ac:spMkLst>
          </pc:spChg>
        </pc:sldLayoutChg>
        <pc:sldLayoutChg chg="modSp mod">
          <pc:chgData name="郝 易之" userId="bd0293fc6fd20756" providerId="LiveId" clId="{6B3E84DE-B151-4037-AFD8-9ECC5154BA1E}" dt="2023-07-11T09:24:27.679" v="5988" actId="14100"/>
          <pc:sldLayoutMkLst>
            <pc:docMk/>
            <pc:sldMasterMk cId="3633867663" sldId="2147483696"/>
            <pc:sldLayoutMk cId="2970627606" sldId="2147483701"/>
          </pc:sldLayoutMkLst>
          <pc:spChg chg="mod">
            <ac:chgData name="郝 易之" userId="bd0293fc6fd20756" providerId="LiveId" clId="{6B3E84DE-B151-4037-AFD8-9ECC5154BA1E}" dt="2023-07-11T09:23:54.658" v="5979" actId="1076"/>
            <ac:spMkLst>
              <pc:docMk/>
              <pc:sldMasterMk cId="3633867663" sldId="2147483696"/>
              <pc:sldLayoutMk cId="2970627606" sldId="2147483701"/>
              <ac:spMk id="3" creationId="{00000000-0000-0000-0000-000000000000}"/>
            </ac:spMkLst>
          </pc:spChg>
          <pc:spChg chg="mod">
            <ac:chgData name="郝 易之" userId="bd0293fc6fd20756" providerId="LiveId" clId="{6B3E84DE-B151-4037-AFD8-9ECC5154BA1E}" dt="2023-07-11T09:23:59.545" v="5980" actId="14100"/>
            <ac:spMkLst>
              <pc:docMk/>
              <pc:sldMasterMk cId="3633867663" sldId="2147483696"/>
              <pc:sldLayoutMk cId="2970627606" sldId="2147483701"/>
              <ac:spMk id="4" creationId="{00000000-0000-0000-0000-000000000000}"/>
            </ac:spMkLst>
          </pc:spChg>
          <pc:spChg chg="mod">
            <ac:chgData name="郝 易之" userId="bd0293fc6fd20756" providerId="LiveId" clId="{6B3E84DE-B151-4037-AFD8-9ECC5154BA1E}" dt="2023-07-11T09:23:54.658" v="5979" actId="1076"/>
            <ac:spMkLst>
              <pc:docMk/>
              <pc:sldMasterMk cId="3633867663" sldId="2147483696"/>
              <pc:sldLayoutMk cId="2970627606" sldId="2147483701"/>
              <ac:spMk id="5" creationId="{00000000-0000-0000-0000-000000000000}"/>
            </ac:spMkLst>
          </pc:spChg>
          <pc:spChg chg="mod">
            <ac:chgData name="郝 易之" userId="bd0293fc6fd20756" providerId="LiveId" clId="{6B3E84DE-B151-4037-AFD8-9ECC5154BA1E}" dt="2023-07-11T09:23:59.545" v="5980" actId="14100"/>
            <ac:spMkLst>
              <pc:docMk/>
              <pc:sldMasterMk cId="3633867663" sldId="2147483696"/>
              <pc:sldLayoutMk cId="2970627606" sldId="2147483701"/>
              <ac:spMk id="6" creationId="{00000000-0000-0000-0000-000000000000}"/>
            </ac:spMkLst>
          </pc:spChg>
          <pc:spChg chg="mod">
            <ac:chgData name="郝 易之" userId="bd0293fc6fd20756" providerId="LiveId" clId="{6B3E84DE-B151-4037-AFD8-9ECC5154BA1E}" dt="2023-07-11T09:24:27.679" v="5988" actId="14100"/>
            <ac:spMkLst>
              <pc:docMk/>
              <pc:sldMasterMk cId="3633867663" sldId="2147483696"/>
              <pc:sldLayoutMk cId="2970627606" sldId="2147483701"/>
              <ac:spMk id="10" creationId="{00000000-0000-0000-0000-000000000000}"/>
            </ac:spMkLst>
          </pc:spChg>
        </pc:sldLayoutChg>
        <pc:sldLayoutChg chg="addSp delSp modSp mod">
          <pc:chgData name="郝 易之" userId="bd0293fc6fd20756" providerId="LiveId" clId="{6B3E84DE-B151-4037-AFD8-9ECC5154BA1E}" dt="2023-07-11T08:52:32.405" v="5487" actId="167"/>
          <pc:sldLayoutMkLst>
            <pc:docMk/>
            <pc:sldMasterMk cId="3633867663" sldId="2147483696"/>
            <pc:sldLayoutMk cId="3163501989" sldId="2147483703"/>
          </pc:sldLayoutMkLst>
          <pc:spChg chg="add del mod">
            <ac:chgData name="郝 易之" userId="bd0293fc6fd20756" providerId="LiveId" clId="{6B3E84DE-B151-4037-AFD8-9ECC5154BA1E}" dt="2023-07-11T08:51:27.084" v="5477"/>
            <ac:spMkLst>
              <pc:docMk/>
              <pc:sldMasterMk cId="3633867663" sldId="2147483696"/>
              <pc:sldLayoutMk cId="3163501989" sldId="2147483703"/>
              <ac:spMk id="2" creationId="{890278C9-EE99-102F-5881-3F5979A7805F}"/>
            </ac:spMkLst>
          </pc:spChg>
          <pc:spChg chg="add mod ord">
            <ac:chgData name="郝 易之" userId="bd0293fc6fd20756" providerId="LiveId" clId="{6B3E84DE-B151-4037-AFD8-9ECC5154BA1E}" dt="2023-07-11T08:52:32.405" v="5487" actId="167"/>
            <ac:spMkLst>
              <pc:docMk/>
              <pc:sldMasterMk cId="3633867663" sldId="2147483696"/>
              <pc:sldLayoutMk cId="3163501989" sldId="2147483703"/>
              <ac:spMk id="3" creationId="{8091F84F-63EC-F4C1-ADD9-821933212FD7}"/>
            </ac:spMkLst>
          </pc:spChg>
          <pc:spChg chg="add del">
            <ac:chgData name="郝 易之" userId="bd0293fc6fd20756" providerId="LiveId" clId="{6B3E84DE-B151-4037-AFD8-9ECC5154BA1E}" dt="2023-07-11T08:51:30.923" v="5479" actId="478"/>
            <ac:spMkLst>
              <pc:docMk/>
              <pc:sldMasterMk cId="3633867663" sldId="2147483696"/>
              <pc:sldLayoutMk cId="3163501989" sldId="2147483703"/>
              <ac:spMk id="5" creationId="{00000000-0000-0000-0000-000000000000}"/>
            </ac:spMkLst>
          </pc:spChg>
          <pc:spChg chg="add del">
            <ac:chgData name="郝 易之" userId="bd0293fc6fd20756" providerId="LiveId" clId="{6B3E84DE-B151-4037-AFD8-9ECC5154BA1E}" dt="2023-07-11T08:51:33.391" v="5480" actId="478"/>
            <ac:spMkLst>
              <pc:docMk/>
              <pc:sldMasterMk cId="3633867663" sldId="2147483696"/>
              <pc:sldLayoutMk cId="3163501989" sldId="2147483703"/>
              <ac:spMk id="6" creationId="{00000000-0000-0000-0000-000000000000}"/>
            </ac:spMkLst>
          </pc:spChg>
          <pc:spChg chg="add del">
            <ac:chgData name="郝 易之" userId="bd0293fc6fd20756" providerId="LiveId" clId="{6B3E84DE-B151-4037-AFD8-9ECC5154BA1E}" dt="2023-07-11T08:51:27.761" v="5478" actId="478"/>
            <ac:spMkLst>
              <pc:docMk/>
              <pc:sldMasterMk cId="3633867663" sldId="2147483696"/>
              <pc:sldLayoutMk cId="3163501989" sldId="2147483703"/>
              <ac:spMk id="7" creationId="{00000000-0000-0000-0000-000000000000}"/>
            </ac:spMkLst>
          </pc:spChg>
          <pc:spChg chg="add del">
            <ac:chgData name="郝 易之" userId="bd0293fc6fd20756" providerId="LiveId" clId="{6B3E84DE-B151-4037-AFD8-9ECC5154BA1E}" dt="2023-07-11T08:51:27.761" v="5478" actId="478"/>
            <ac:spMkLst>
              <pc:docMk/>
              <pc:sldMasterMk cId="3633867663" sldId="2147483696"/>
              <pc:sldLayoutMk cId="3163501989" sldId="2147483703"/>
              <ac:spMk id="8" creationId="{00000000-0000-0000-0000-000000000000}"/>
            </ac:spMkLst>
          </pc:spChg>
          <pc:spChg chg="add del">
            <ac:chgData name="郝 易之" userId="bd0293fc6fd20756" providerId="LiveId" clId="{6B3E84DE-B151-4037-AFD8-9ECC5154BA1E}" dt="2023-07-11T08:51:27.761" v="5478" actId="478"/>
            <ac:spMkLst>
              <pc:docMk/>
              <pc:sldMasterMk cId="3633867663" sldId="2147483696"/>
              <pc:sldLayoutMk cId="3163501989" sldId="2147483703"/>
              <ac:spMk id="9"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1AE3491E-0B18-3566-66CB-927169632A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7255E8B0-299D-4C70-75E9-CCE9B72341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6BB790-6946-44F0-B155-71D520DFEB4C}" type="datetimeFigureOut">
              <a:rPr lang="zh-CN" altLang="en-US" smtClean="0"/>
              <a:t>2023/7/11</a:t>
            </a:fld>
            <a:endParaRPr lang="zh-CN" altLang="en-US"/>
          </a:p>
        </p:txBody>
      </p:sp>
      <p:sp>
        <p:nvSpPr>
          <p:cNvPr id="4" name="页脚占位符 3">
            <a:extLst>
              <a:ext uri="{FF2B5EF4-FFF2-40B4-BE49-F238E27FC236}">
                <a16:creationId xmlns:a16="http://schemas.microsoft.com/office/drawing/2014/main" id="{ABC4DED7-F83D-1C61-270C-E8E79C5232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EF1058EA-B9F3-3046-7904-6CB04856C57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189C36-08C2-47A0-A834-4A028079BCE7}" type="slidenum">
              <a:rPr lang="zh-CN" altLang="en-US" smtClean="0"/>
              <a:t>‹#›</a:t>
            </a:fld>
            <a:endParaRPr lang="zh-CN" altLang="en-US"/>
          </a:p>
        </p:txBody>
      </p:sp>
    </p:spTree>
    <p:extLst>
      <p:ext uri="{BB962C8B-B14F-4D97-AF65-F5344CB8AC3E}">
        <p14:creationId xmlns:p14="http://schemas.microsoft.com/office/powerpoint/2010/main" val="24997863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678FF8-770C-4244-9BBD-8B9FD83FFCE7}" type="datetimeFigureOut">
              <a:rPr lang="zh-CN" altLang="en-US" smtClean="0"/>
              <a:t>2023/7/11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B37C20-DD00-47BF-9F55-760D51105D53}" type="slidenum">
              <a:rPr lang="zh-CN" altLang="en-US" smtClean="0"/>
              <a:t>‹#›</a:t>
            </a:fld>
            <a:endParaRPr lang="zh-CN" altLang="en-US"/>
          </a:p>
        </p:txBody>
      </p:sp>
    </p:spTree>
    <p:extLst>
      <p:ext uri="{BB962C8B-B14F-4D97-AF65-F5344CB8AC3E}">
        <p14:creationId xmlns:p14="http://schemas.microsoft.com/office/powerpoint/2010/main" val="32804168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5B37C20-DD00-47BF-9F55-760D51105D53}" type="slidenum">
              <a:rPr lang="zh-CN" altLang="en-US" smtClean="0"/>
              <a:t>9</a:t>
            </a:fld>
            <a:endParaRPr lang="zh-CN" altLang="en-US"/>
          </a:p>
        </p:txBody>
      </p:sp>
    </p:spTree>
    <p:extLst>
      <p:ext uri="{BB962C8B-B14F-4D97-AF65-F5344CB8AC3E}">
        <p14:creationId xmlns:p14="http://schemas.microsoft.com/office/powerpoint/2010/main" val="1029486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122380"/>
            <a:ext cx="10058400" cy="2940263"/>
          </a:xfrm>
        </p:spPr>
        <p:txBody>
          <a:bodyPr anchor="b">
            <a:normAutofit/>
          </a:bodyPr>
          <a:lstStyle>
            <a:lvl1pPr algn="l">
              <a:lnSpc>
                <a:spcPct val="85000"/>
              </a:lnSpc>
              <a:defRPr sz="6000" spc="-50" baseline="0">
                <a:solidFill>
                  <a:schemeClr val="tx1">
                    <a:lumMod val="85000"/>
                    <a:lumOff val="15000"/>
                  </a:schemeClr>
                </a:solidFill>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1100051" y="4193152"/>
            <a:ext cx="10058400" cy="1143000"/>
          </a:xfrm>
        </p:spPr>
        <p:txBody>
          <a:bodyPr lIns="91440" rIns="91440">
            <a:normAutofit/>
          </a:bodyPr>
          <a:lstStyle>
            <a:lvl1pPr marL="0" indent="0" algn="l">
              <a:buNone/>
              <a:defRPr sz="3200" cap="all" spc="200" baseline="0">
                <a:solidFill>
                  <a:schemeClr val="tx1"/>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dirty="0"/>
              <a:t>单击此处编辑母版副标题样式</a:t>
            </a:r>
            <a:endParaRPr lang="en-US" dirty="0"/>
          </a:p>
        </p:txBody>
      </p:sp>
      <p:sp>
        <p:nvSpPr>
          <p:cNvPr id="4" name="Date Placeholder 3"/>
          <p:cNvSpPr>
            <a:spLocks noGrp="1"/>
          </p:cNvSpPr>
          <p:nvPr>
            <p:ph type="dt" sz="half" idx="10"/>
          </p:nvPr>
        </p:nvSpPr>
        <p:spPr/>
        <p:txBody>
          <a:bodyPr/>
          <a:lstStyle/>
          <a:p>
            <a:fld id="{A655C8AE-2A6F-49A3-A6DD-FA017DED103C}" type="datetimeFigureOut">
              <a:rPr lang="zh-CN" altLang="en-US" smtClean="0"/>
              <a:t>2023/7/11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939F8E0-9F1E-4EE1-B776-08EA3D0E235D}" type="slidenum">
              <a:rPr lang="zh-CN" altLang="en-US" smtClean="0"/>
              <a:t>‹#›</a:t>
            </a:fld>
            <a:endParaRPr lang="zh-CN" altLang="en-US"/>
          </a:p>
        </p:txBody>
      </p:sp>
      <p:cxnSp>
        <p:nvCxnSpPr>
          <p:cNvPr id="9" name="Straight Connector 8"/>
          <p:cNvCxnSpPr/>
          <p:nvPr/>
        </p:nvCxnSpPr>
        <p:spPr>
          <a:xfrm>
            <a:off x="1207658" y="4080932"/>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6">
            <a:extLst>
              <a:ext uri="{FF2B5EF4-FFF2-40B4-BE49-F238E27FC236}">
                <a16:creationId xmlns:a16="http://schemas.microsoft.com/office/drawing/2014/main" id="{D9D77BCD-DCBB-617B-DC67-024376FBCBAC}"/>
              </a:ext>
            </a:extLst>
          </p:cNvPr>
          <p:cNvSpPr/>
          <p:nvPr userDrawn="1"/>
        </p:nvSpPr>
        <p:spPr>
          <a:xfrm>
            <a:off x="0" y="486"/>
            <a:ext cx="12192000" cy="523198"/>
          </a:xfrm>
          <a:prstGeom prst="rect">
            <a:avLst/>
          </a:prstGeom>
          <a:gradFill>
            <a:gsLst>
              <a:gs pos="0">
                <a:srgbClr val="11406C"/>
              </a:gs>
              <a:gs pos="65000">
                <a:srgbClr val="94A9BD"/>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p>
        </p:txBody>
      </p:sp>
    </p:spTree>
    <p:extLst>
      <p:ext uri="{BB962C8B-B14F-4D97-AF65-F5344CB8AC3E}">
        <p14:creationId xmlns:p14="http://schemas.microsoft.com/office/powerpoint/2010/main" val="437214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A655C8AE-2A6F-49A3-A6DD-FA017DED103C}" type="datetimeFigureOut">
              <a:rPr lang="zh-CN" altLang="en-US" smtClean="0"/>
              <a:t>2023/7/11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939F8E0-9F1E-4EE1-B776-08EA3D0E235D}" type="slidenum">
              <a:rPr lang="zh-CN" altLang="en-US" smtClean="0"/>
              <a:t>‹#›</a:t>
            </a:fld>
            <a:endParaRPr lang="zh-CN" altLang="en-US"/>
          </a:p>
        </p:txBody>
      </p:sp>
    </p:spTree>
    <p:extLst>
      <p:ext uri="{BB962C8B-B14F-4D97-AF65-F5344CB8AC3E}">
        <p14:creationId xmlns:p14="http://schemas.microsoft.com/office/powerpoint/2010/main" val="2365392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A655C8AE-2A6F-49A3-A6DD-FA017DED103C}" type="datetimeFigureOut">
              <a:rPr lang="zh-CN" altLang="en-US" smtClean="0"/>
              <a:t>2023/7/11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939F8E0-9F1E-4EE1-B776-08EA3D0E235D}" type="slidenum">
              <a:rPr lang="zh-CN" altLang="en-US" smtClean="0"/>
              <a:t>‹#›</a:t>
            </a:fld>
            <a:endParaRPr lang="zh-CN" altLang="en-US"/>
          </a:p>
        </p:txBody>
      </p:sp>
    </p:spTree>
    <p:extLst>
      <p:ext uri="{BB962C8B-B14F-4D97-AF65-F5344CB8AC3E}">
        <p14:creationId xmlns:p14="http://schemas.microsoft.com/office/powerpoint/2010/main" val="3525433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CN" altLang="en-US" dirty="0"/>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A655C8AE-2A6F-49A3-A6DD-FA017DED103C}" type="datetimeFigureOut">
              <a:rPr lang="zh-CN" altLang="en-US" smtClean="0"/>
              <a:t>2023/7/11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939F8E0-9F1E-4EE1-B776-08EA3D0E235D}" type="slidenum">
              <a:rPr lang="zh-CN" altLang="en-US" smtClean="0"/>
              <a:t>‹#›</a:t>
            </a:fld>
            <a:endParaRPr lang="zh-CN" altLang="en-US"/>
          </a:p>
        </p:txBody>
      </p:sp>
    </p:spTree>
    <p:extLst>
      <p:ext uri="{BB962C8B-B14F-4D97-AF65-F5344CB8AC3E}">
        <p14:creationId xmlns:p14="http://schemas.microsoft.com/office/powerpoint/2010/main" val="3909079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A655C8AE-2A6F-49A3-A6DD-FA017DED103C}" type="datetimeFigureOut">
              <a:rPr lang="zh-CN" altLang="en-US" smtClean="0"/>
              <a:t>2023/7/11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939F8E0-9F1E-4EE1-B776-08EA3D0E235D}" type="slidenum">
              <a:rPr lang="zh-CN" altLang="en-US" smtClean="0"/>
              <a:t>‹#›</a:t>
            </a:fld>
            <a:endParaRPr lang="zh-CN"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6">
            <a:extLst>
              <a:ext uri="{FF2B5EF4-FFF2-40B4-BE49-F238E27FC236}">
                <a16:creationId xmlns:a16="http://schemas.microsoft.com/office/drawing/2014/main" id="{6571BF11-A225-38B7-B3F8-2B0077BA9A85}"/>
              </a:ext>
            </a:extLst>
          </p:cNvPr>
          <p:cNvSpPr/>
          <p:nvPr userDrawn="1"/>
        </p:nvSpPr>
        <p:spPr>
          <a:xfrm>
            <a:off x="0" y="486"/>
            <a:ext cx="12192000" cy="523198"/>
          </a:xfrm>
          <a:prstGeom prst="rect">
            <a:avLst/>
          </a:prstGeom>
          <a:gradFill>
            <a:gsLst>
              <a:gs pos="0">
                <a:srgbClr val="11406C"/>
              </a:gs>
              <a:gs pos="65000">
                <a:srgbClr val="94A9BD"/>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p>
        </p:txBody>
      </p:sp>
    </p:spTree>
    <p:extLst>
      <p:ext uri="{BB962C8B-B14F-4D97-AF65-F5344CB8AC3E}">
        <p14:creationId xmlns:p14="http://schemas.microsoft.com/office/powerpoint/2010/main" val="476440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531504"/>
            <a:ext cx="10058400" cy="828000"/>
          </a:xfrm>
        </p:spPr>
        <p:txBody>
          <a:bodyPr/>
          <a:lstStyle/>
          <a:p>
            <a:r>
              <a:rPr lang="zh-CN" altLang="en-US" dirty="0"/>
              <a:t>单击此处编辑母版标题样式</a:t>
            </a:r>
            <a:endParaRPr lang="en-US" dirty="0"/>
          </a:p>
        </p:txBody>
      </p:sp>
      <p:sp>
        <p:nvSpPr>
          <p:cNvPr id="3" name="Content Placeholder 2"/>
          <p:cNvSpPr>
            <a:spLocks noGrp="1"/>
          </p:cNvSpPr>
          <p:nvPr>
            <p:ph sz="half" idx="1"/>
          </p:nvPr>
        </p:nvSpPr>
        <p:spPr>
          <a:xfrm>
            <a:off x="1097279" y="1498601"/>
            <a:ext cx="4937760" cy="4827895"/>
          </a:xfr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Content Placeholder 3"/>
          <p:cNvSpPr>
            <a:spLocks noGrp="1"/>
          </p:cNvSpPr>
          <p:nvPr>
            <p:ph sz="half" idx="2"/>
          </p:nvPr>
        </p:nvSpPr>
        <p:spPr>
          <a:xfrm>
            <a:off x="6217920" y="1498600"/>
            <a:ext cx="4937760" cy="4827895"/>
          </a:xfr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5" name="Date Placeholder 4"/>
          <p:cNvSpPr>
            <a:spLocks noGrp="1"/>
          </p:cNvSpPr>
          <p:nvPr>
            <p:ph type="dt" sz="half" idx="10"/>
          </p:nvPr>
        </p:nvSpPr>
        <p:spPr/>
        <p:txBody>
          <a:bodyPr/>
          <a:lstStyle/>
          <a:p>
            <a:fld id="{A655C8AE-2A6F-49A3-A6DD-FA017DED103C}" type="datetimeFigureOut">
              <a:rPr lang="zh-CN" altLang="en-US" smtClean="0"/>
              <a:t>2023/7/11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939F8E0-9F1E-4EE1-B776-08EA3D0E235D}" type="slidenum">
              <a:rPr lang="zh-CN" altLang="en-US" smtClean="0"/>
              <a:t>‹#›</a:t>
            </a:fld>
            <a:endParaRPr lang="zh-CN" altLang="en-US"/>
          </a:p>
        </p:txBody>
      </p:sp>
    </p:spTree>
    <p:extLst>
      <p:ext uri="{BB962C8B-B14F-4D97-AF65-F5344CB8AC3E}">
        <p14:creationId xmlns:p14="http://schemas.microsoft.com/office/powerpoint/2010/main" val="149595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1097280" y="529243"/>
            <a:ext cx="10058400" cy="828000"/>
          </a:xfrm>
        </p:spPr>
        <p:txBody>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1097280" y="1498918"/>
            <a:ext cx="4937760" cy="533081"/>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zh-CN" altLang="en-US" dirty="0"/>
          </a:p>
        </p:txBody>
      </p:sp>
      <p:sp>
        <p:nvSpPr>
          <p:cNvPr id="4" name="Content Placeholder 3"/>
          <p:cNvSpPr>
            <a:spLocks noGrp="1"/>
          </p:cNvSpPr>
          <p:nvPr>
            <p:ph sz="half" idx="2"/>
          </p:nvPr>
        </p:nvSpPr>
        <p:spPr>
          <a:xfrm>
            <a:off x="1097280" y="2154608"/>
            <a:ext cx="4937760" cy="4174149"/>
          </a:xfr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5" name="Text Placeholder 4"/>
          <p:cNvSpPr>
            <a:spLocks noGrp="1"/>
          </p:cNvSpPr>
          <p:nvPr>
            <p:ph type="body" sz="quarter" idx="3"/>
          </p:nvPr>
        </p:nvSpPr>
        <p:spPr>
          <a:xfrm>
            <a:off x="6217920" y="1498918"/>
            <a:ext cx="4937760" cy="533081"/>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zh-CN" altLang="en-US" dirty="0"/>
          </a:p>
        </p:txBody>
      </p:sp>
      <p:sp>
        <p:nvSpPr>
          <p:cNvPr id="6" name="Content Placeholder 5"/>
          <p:cNvSpPr>
            <a:spLocks noGrp="1"/>
          </p:cNvSpPr>
          <p:nvPr>
            <p:ph sz="quarter" idx="4"/>
          </p:nvPr>
        </p:nvSpPr>
        <p:spPr>
          <a:xfrm>
            <a:off x="6217920" y="2154607"/>
            <a:ext cx="4937760" cy="4174149"/>
          </a:xfr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7" name="Date Placeholder 6"/>
          <p:cNvSpPr>
            <a:spLocks noGrp="1"/>
          </p:cNvSpPr>
          <p:nvPr>
            <p:ph type="dt" sz="half" idx="10"/>
          </p:nvPr>
        </p:nvSpPr>
        <p:spPr/>
        <p:txBody>
          <a:bodyPr/>
          <a:lstStyle/>
          <a:p>
            <a:fld id="{A655C8AE-2A6F-49A3-A6DD-FA017DED103C}" type="datetimeFigureOut">
              <a:rPr lang="zh-CN" altLang="en-US" smtClean="0"/>
              <a:t>2023/7/11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939F8E0-9F1E-4EE1-B776-08EA3D0E235D}" type="slidenum">
              <a:rPr lang="zh-CN" altLang="en-US" smtClean="0"/>
              <a:t>‹#›</a:t>
            </a:fld>
            <a:endParaRPr lang="zh-CN" altLang="en-US"/>
          </a:p>
        </p:txBody>
      </p:sp>
    </p:spTree>
    <p:extLst>
      <p:ext uri="{BB962C8B-B14F-4D97-AF65-F5344CB8AC3E}">
        <p14:creationId xmlns:p14="http://schemas.microsoft.com/office/powerpoint/2010/main" val="2970627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655C8AE-2A6F-49A3-A6DD-FA017DED103C}" type="datetimeFigureOut">
              <a:rPr lang="zh-CN" altLang="en-US" smtClean="0"/>
              <a:t>2023/7/11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939F8E0-9F1E-4EE1-B776-08EA3D0E235D}" type="slidenum">
              <a:rPr lang="zh-CN" altLang="en-US" smtClean="0"/>
              <a:t>‹#›</a:t>
            </a:fld>
            <a:endParaRPr lang="zh-CN" altLang="en-US"/>
          </a:p>
        </p:txBody>
      </p:sp>
    </p:spTree>
    <p:extLst>
      <p:ext uri="{BB962C8B-B14F-4D97-AF65-F5344CB8AC3E}">
        <p14:creationId xmlns:p14="http://schemas.microsoft.com/office/powerpoint/2010/main" val="2996022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8091F84F-63EC-F4C1-ADD9-821933212FD7}"/>
              </a:ext>
            </a:extLst>
          </p:cNvPr>
          <p:cNvSpPr/>
          <p:nvPr userDrawn="1"/>
        </p:nvSpPr>
        <p:spPr>
          <a:xfrm>
            <a:off x="0" y="6334802"/>
            <a:ext cx="12192000" cy="523198"/>
          </a:xfrm>
          <a:prstGeom prst="rect">
            <a:avLst/>
          </a:prstGeom>
          <a:gradFill>
            <a:gsLst>
              <a:gs pos="0">
                <a:srgbClr val="11406C"/>
              </a:gs>
              <a:gs pos="65000">
                <a:srgbClr val="94A9BD"/>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p>
        </p:txBody>
      </p:sp>
      <p:sp>
        <p:nvSpPr>
          <p:cNvPr id="7" name="Date Placeholder 6"/>
          <p:cNvSpPr>
            <a:spLocks noGrp="1"/>
          </p:cNvSpPr>
          <p:nvPr>
            <p:ph type="dt" sz="half" idx="10"/>
          </p:nvPr>
        </p:nvSpPr>
        <p:spPr/>
        <p:txBody>
          <a:bodyPr/>
          <a:lstStyle/>
          <a:p>
            <a:fld id="{A655C8AE-2A6F-49A3-A6DD-FA017DED103C}" type="datetimeFigureOut">
              <a:rPr lang="zh-CN" altLang="en-US" smtClean="0"/>
              <a:t>2023/7/11</a:t>
            </a:fld>
            <a:endParaRPr lang="zh-CN"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CN" altLang="en-US"/>
          </a:p>
        </p:txBody>
      </p:sp>
      <p:sp>
        <p:nvSpPr>
          <p:cNvPr id="9" name="Slide Number Placeholder 8"/>
          <p:cNvSpPr>
            <a:spLocks noGrp="1"/>
          </p:cNvSpPr>
          <p:nvPr>
            <p:ph type="sldNum" sz="quarter" idx="12"/>
          </p:nvPr>
        </p:nvSpPr>
        <p:spPr/>
        <p:txBody>
          <a:bodyPr/>
          <a:lstStyle/>
          <a:p>
            <a:fld id="{1939F8E0-9F1E-4EE1-B776-08EA3D0E235D}" type="slidenum">
              <a:rPr lang="zh-CN" altLang="en-US" smtClean="0"/>
              <a:t>‹#›</a:t>
            </a:fld>
            <a:endParaRPr lang="zh-CN" altLang="en-US"/>
          </a:p>
        </p:txBody>
      </p:sp>
    </p:spTree>
    <p:extLst>
      <p:ext uri="{BB962C8B-B14F-4D97-AF65-F5344CB8AC3E}">
        <p14:creationId xmlns:p14="http://schemas.microsoft.com/office/powerpoint/2010/main" val="3163501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655C8AE-2A6F-49A3-A6DD-FA017DED103C}" type="datetimeFigureOut">
              <a:rPr lang="zh-CN" altLang="en-US" smtClean="0"/>
              <a:t>2023/7/11</a:t>
            </a:fld>
            <a:endParaRPr lang="zh-CN"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CN"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939F8E0-9F1E-4EE1-B776-08EA3D0E235D}" type="slidenum">
              <a:rPr lang="zh-CN" altLang="en-US" smtClean="0"/>
              <a:t>‹#›</a:t>
            </a:fld>
            <a:endParaRPr lang="zh-CN" altLang="en-US"/>
          </a:p>
        </p:txBody>
      </p:sp>
    </p:spTree>
    <p:extLst>
      <p:ext uri="{BB962C8B-B14F-4D97-AF65-F5344CB8AC3E}">
        <p14:creationId xmlns:p14="http://schemas.microsoft.com/office/powerpoint/2010/main" val="4247267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A655C8AE-2A6F-49A3-A6DD-FA017DED103C}" type="datetimeFigureOut">
              <a:rPr lang="zh-CN" altLang="en-US" smtClean="0"/>
              <a:t>2023/7/11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939F8E0-9F1E-4EE1-B776-08EA3D0E235D}" type="slidenum">
              <a:rPr lang="zh-CN" altLang="en-US" smtClean="0"/>
              <a:t>‹#›</a:t>
            </a:fld>
            <a:endParaRPr lang="zh-CN" altLang="en-US"/>
          </a:p>
        </p:txBody>
      </p:sp>
    </p:spTree>
    <p:extLst>
      <p:ext uri="{BB962C8B-B14F-4D97-AF65-F5344CB8AC3E}">
        <p14:creationId xmlns:p14="http://schemas.microsoft.com/office/powerpoint/2010/main" val="1136799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486"/>
            <a:ext cx="12192000" cy="523198"/>
          </a:xfrm>
          <a:prstGeom prst="rect">
            <a:avLst/>
          </a:prstGeom>
          <a:gradFill>
            <a:gsLst>
              <a:gs pos="0">
                <a:srgbClr val="11406C"/>
              </a:gs>
              <a:gs pos="65000">
                <a:srgbClr val="94A9BD"/>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p>
        </p:txBody>
      </p:sp>
      <p:sp>
        <p:nvSpPr>
          <p:cNvPr id="2" name="Title Placeholder 1"/>
          <p:cNvSpPr>
            <a:spLocks noGrp="1"/>
          </p:cNvSpPr>
          <p:nvPr>
            <p:ph type="title"/>
          </p:nvPr>
        </p:nvSpPr>
        <p:spPr>
          <a:xfrm>
            <a:off x="1097280" y="528722"/>
            <a:ext cx="10058400" cy="828000"/>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1097280" y="1549399"/>
            <a:ext cx="10058400" cy="4779877"/>
          </a:xfrm>
          <a:prstGeom prst="rect">
            <a:avLst/>
          </a:prstGeom>
        </p:spPr>
        <p:txBody>
          <a:bodyPr vert="horz" lIns="0" tIns="45720" rIns="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chemeClr val="tx1"/>
                </a:solidFill>
              </a:defRPr>
            </a:lvl1pPr>
          </a:lstStyle>
          <a:p>
            <a:fld id="{A655C8AE-2A6F-49A3-A6DD-FA017DED103C}" type="datetimeFigureOut">
              <a:rPr lang="zh-CN" altLang="en-US" smtClean="0"/>
              <a:pPr/>
              <a:t>2023/7/11</a:t>
            </a:fld>
            <a:endParaRPr lang="zh-CN"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chemeClr val="tx1"/>
                </a:solidFill>
              </a:defRPr>
            </a:lvl1pPr>
          </a:lstStyle>
          <a:p>
            <a:endParaRPr lang="zh-CN" alt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chemeClr val="tx1"/>
                </a:solidFill>
              </a:defRPr>
            </a:lvl1pPr>
          </a:lstStyle>
          <a:p>
            <a:fld id="{1939F8E0-9F1E-4EE1-B776-08EA3D0E235D}" type="slidenum">
              <a:rPr lang="zh-CN" altLang="en-US" smtClean="0"/>
              <a:pPr/>
              <a:t>‹#›</a:t>
            </a:fld>
            <a:endParaRPr lang="zh-CN" altLang="en-US"/>
          </a:p>
        </p:txBody>
      </p:sp>
      <p:cxnSp>
        <p:nvCxnSpPr>
          <p:cNvPr id="10" name="Straight Connector 9"/>
          <p:cNvCxnSpPr/>
          <p:nvPr/>
        </p:nvCxnSpPr>
        <p:spPr>
          <a:xfrm>
            <a:off x="1112520" y="1356722"/>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38676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3600" kern="1200" spc="-50" baseline="0">
          <a:solidFill>
            <a:schemeClr val="tx1">
              <a:lumMod val="75000"/>
              <a:lumOff val="25000"/>
            </a:schemeClr>
          </a:solidFill>
          <a:latin typeface="+mj-lt"/>
          <a:ea typeface="+mj-ea"/>
          <a:cs typeface="+mj-cs"/>
        </a:defRPr>
      </a:lvl1pPr>
    </p:titleStyle>
    <p:bodyStyle>
      <a:lvl1pPr marL="90000" indent="0" algn="l" defTabSz="914400" rtl="0" eaLnBrk="1" latinLnBrk="0" hangingPunct="1">
        <a:lnSpc>
          <a:spcPct val="90000"/>
        </a:lnSpc>
        <a:spcBef>
          <a:spcPts val="1200"/>
        </a:spcBef>
        <a:spcAft>
          <a:spcPts val="200"/>
        </a:spcAft>
        <a:buClr>
          <a:srgbClr val="11406C"/>
        </a:buClr>
        <a:buSzPct val="100000"/>
        <a:buFont typeface="Arial" panose="020B0604020202020204" pitchFamily="34" charset="0"/>
        <a:buNone/>
        <a:defRPr sz="24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rgbClr val="11406C"/>
        </a:buClr>
        <a:buFont typeface="Arial" panose="020B0604020202020204" pitchFamily="34" charset="0"/>
        <a:buChar char="•"/>
        <a:defRPr sz="20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rgbClr val="11406C"/>
        </a:buClr>
        <a:buFont typeface="Arial" panose="020B0604020202020204" pitchFamily="34" charset="0"/>
        <a:buChar char="•"/>
        <a:defRPr sz="16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rgbClr val="11406C"/>
        </a:buClr>
        <a:buFont typeface="Arial" panose="020B0604020202020204" pitchFamily="34" charset="0"/>
        <a:buChar char="•"/>
        <a:defRPr sz="16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rgbClr val="11406C"/>
        </a:buClr>
        <a:buFont typeface="Arial" panose="020B0604020202020204" pitchFamily="34" charset="0"/>
        <a:buChar char="•"/>
        <a:defRPr sz="16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A3DBF0-877A-B8B4-BDD0-F5D8A2066B85}"/>
              </a:ext>
            </a:extLst>
          </p:cNvPr>
          <p:cNvSpPr>
            <a:spLocks noGrp="1"/>
          </p:cNvSpPr>
          <p:nvPr>
            <p:ph type="ctrTitle"/>
          </p:nvPr>
        </p:nvSpPr>
        <p:spPr/>
        <p:txBody>
          <a:bodyPr>
            <a:normAutofit/>
          </a:bodyPr>
          <a:lstStyle/>
          <a:p>
            <a:r>
              <a:rPr lang="zh-CN" altLang="en-US" dirty="0"/>
              <a:t>产业链供应链风险节点识别与韧性影响因素研究</a:t>
            </a:r>
          </a:p>
        </p:txBody>
      </p:sp>
      <p:sp>
        <p:nvSpPr>
          <p:cNvPr id="3" name="副标题 2">
            <a:extLst>
              <a:ext uri="{FF2B5EF4-FFF2-40B4-BE49-F238E27FC236}">
                <a16:creationId xmlns:a16="http://schemas.microsoft.com/office/drawing/2014/main" id="{9B8FF80C-39C0-CA10-9297-42528786340D}"/>
              </a:ext>
            </a:extLst>
          </p:cNvPr>
          <p:cNvSpPr>
            <a:spLocks noGrp="1"/>
          </p:cNvSpPr>
          <p:nvPr>
            <p:ph type="subTitle" idx="1"/>
          </p:nvPr>
        </p:nvSpPr>
        <p:spPr/>
        <p:txBody>
          <a:bodyPr/>
          <a:lstStyle/>
          <a:p>
            <a:r>
              <a:rPr lang="en-US" altLang="zh-CN" dirty="0"/>
              <a:t>——</a:t>
            </a:r>
            <a:r>
              <a:rPr lang="zh-CN" altLang="en-US" dirty="0"/>
              <a:t>以工业互联网为例</a:t>
            </a:r>
          </a:p>
        </p:txBody>
      </p:sp>
      <p:sp>
        <p:nvSpPr>
          <p:cNvPr id="4" name="文本框 3">
            <a:extLst>
              <a:ext uri="{FF2B5EF4-FFF2-40B4-BE49-F238E27FC236}">
                <a16:creationId xmlns:a16="http://schemas.microsoft.com/office/drawing/2014/main" id="{086BC532-667C-0367-2F60-1F99A1435422}"/>
              </a:ext>
            </a:extLst>
          </p:cNvPr>
          <p:cNvSpPr txBox="1"/>
          <p:nvPr/>
        </p:nvSpPr>
        <p:spPr>
          <a:xfrm>
            <a:off x="1097280" y="5387349"/>
            <a:ext cx="7569200" cy="369332"/>
          </a:xfrm>
          <a:prstGeom prst="rect">
            <a:avLst/>
          </a:prstGeom>
          <a:noFill/>
        </p:spPr>
        <p:txBody>
          <a:bodyPr wrap="square" rtlCol="0">
            <a:spAutoFit/>
          </a:bodyPr>
          <a:lstStyle/>
          <a:p>
            <a:r>
              <a:rPr lang="zh-CN" altLang="en-US" dirty="0"/>
              <a:t>贺舟，郝易之，马潇宇</a:t>
            </a:r>
          </a:p>
        </p:txBody>
      </p:sp>
    </p:spTree>
    <p:extLst>
      <p:ext uri="{BB962C8B-B14F-4D97-AF65-F5344CB8AC3E}">
        <p14:creationId xmlns:p14="http://schemas.microsoft.com/office/powerpoint/2010/main" val="2241934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092A23-AE78-8A5F-F26A-A29E01C06EBC}"/>
              </a:ext>
            </a:extLst>
          </p:cNvPr>
          <p:cNvSpPr>
            <a:spLocks noGrp="1"/>
          </p:cNvSpPr>
          <p:nvPr>
            <p:ph type="title"/>
          </p:nvPr>
        </p:nvSpPr>
        <p:spPr/>
        <p:txBody>
          <a:bodyPr/>
          <a:lstStyle/>
          <a:p>
            <a:r>
              <a:rPr lang="zh-CN" altLang="en-US" dirty="0"/>
              <a:t>三、结果分析</a:t>
            </a:r>
            <a:r>
              <a:rPr lang="en-US" altLang="zh-CN" dirty="0"/>
              <a:t>——</a:t>
            </a:r>
            <a:r>
              <a:rPr lang="zh-CN" altLang="en-US" dirty="0"/>
              <a:t>薄弱点分析</a:t>
            </a:r>
          </a:p>
        </p:txBody>
      </p:sp>
      <p:sp>
        <p:nvSpPr>
          <p:cNvPr id="3" name="内容占位符 2">
            <a:extLst>
              <a:ext uri="{FF2B5EF4-FFF2-40B4-BE49-F238E27FC236}">
                <a16:creationId xmlns:a16="http://schemas.microsoft.com/office/drawing/2014/main" id="{43F2DEBF-4743-722D-E38C-4D3B42BE48A0}"/>
              </a:ext>
            </a:extLst>
          </p:cNvPr>
          <p:cNvSpPr>
            <a:spLocks noGrp="1"/>
          </p:cNvSpPr>
          <p:nvPr>
            <p:ph sz="half" idx="1"/>
          </p:nvPr>
        </p:nvSpPr>
        <p:spPr>
          <a:xfrm>
            <a:off x="1097279" y="1800000"/>
            <a:ext cx="4937760" cy="5013702"/>
          </a:xfrm>
        </p:spPr>
        <p:txBody>
          <a:bodyPr/>
          <a:lstStyle/>
          <a:p>
            <a:r>
              <a:rPr lang="zh-CN" altLang="en-US" dirty="0"/>
              <a:t>试验设计</a:t>
            </a:r>
            <a:endParaRPr lang="en-US" altLang="zh-CN" dirty="0"/>
          </a:p>
          <a:p>
            <a:pPr lvl="1"/>
            <a:r>
              <a:rPr lang="zh-CN" altLang="en-US" dirty="0"/>
              <a:t>基准情景</a:t>
            </a:r>
            <a:endParaRPr lang="en-US" altLang="zh-CN" dirty="0"/>
          </a:p>
          <a:p>
            <a:pPr lvl="2"/>
            <a:r>
              <a:rPr lang="zh-CN" altLang="en-US" dirty="0"/>
              <a:t>不考虑企业的主动决策</a:t>
            </a:r>
            <a:endParaRPr lang="en-US" altLang="zh-CN" dirty="0"/>
          </a:p>
          <a:p>
            <a:pPr lvl="2"/>
            <a:r>
              <a:rPr lang="zh-CN" altLang="en-US" dirty="0"/>
              <a:t>参数处于中间值</a:t>
            </a:r>
          </a:p>
          <a:p>
            <a:pPr lvl="1"/>
            <a:r>
              <a:rPr lang="zh-CN" altLang="en-US" dirty="0"/>
              <a:t>初始风险事件</a:t>
            </a:r>
            <a:endParaRPr lang="en-US" altLang="zh-CN" dirty="0"/>
          </a:p>
          <a:p>
            <a:pPr lvl="2"/>
            <a:r>
              <a:rPr lang="zh-CN" altLang="en-US" dirty="0"/>
              <a:t>对于产业</a:t>
            </a:r>
            <a:r>
              <a:rPr lang="en-US" altLang="zh-CN" dirty="0"/>
              <a:t>-</a:t>
            </a:r>
            <a:r>
              <a:rPr lang="zh-CN" altLang="en-US" dirty="0"/>
              <a:t>企业映射网络的</a:t>
            </a:r>
            <a:r>
              <a:rPr lang="en-US" altLang="zh-CN" dirty="0"/>
              <a:t>475</a:t>
            </a:r>
            <a:r>
              <a:rPr lang="zh-CN" altLang="en-US" dirty="0"/>
              <a:t>条边，逐一将其中断，作为初始风险事件。</a:t>
            </a:r>
            <a:endParaRPr lang="en-US" altLang="zh-CN" dirty="0"/>
          </a:p>
          <a:p>
            <a:pPr lvl="2"/>
            <a:r>
              <a:rPr lang="zh-CN" altLang="en-US" dirty="0"/>
              <a:t>每一种初始风险事件测试</a:t>
            </a:r>
            <a:r>
              <a:rPr lang="en-US" altLang="zh-CN" dirty="0"/>
              <a:t>50</a:t>
            </a:r>
            <a:r>
              <a:rPr lang="zh-CN" altLang="en-US" dirty="0"/>
              <a:t>次、</a:t>
            </a:r>
            <a:r>
              <a:rPr lang="en-US" altLang="zh-CN" dirty="0"/>
              <a:t>50</a:t>
            </a:r>
            <a:r>
              <a:rPr lang="zh-CN" altLang="en-US" dirty="0"/>
              <a:t>个“样本”</a:t>
            </a:r>
            <a:endParaRPr lang="en-US" altLang="zh-CN" dirty="0"/>
          </a:p>
          <a:p>
            <a:pPr lvl="2"/>
            <a:r>
              <a:rPr lang="zh-CN" altLang="en-US" dirty="0"/>
              <a:t>共</a:t>
            </a:r>
            <a:r>
              <a:rPr lang="en-US" altLang="zh-CN" dirty="0"/>
              <a:t>23750</a:t>
            </a:r>
            <a:r>
              <a:rPr lang="zh-CN" altLang="en-US" dirty="0"/>
              <a:t>个“样本”</a:t>
            </a:r>
          </a:p>
        </p:txBody>
      </p:sp>
      <p:sp>
        <p:nvSpPr>
          <p:cNvPr id="4" name="内容占位符 3">
            <a:extLst>
              <a:ext uri="{FF2B5EF4-FFF2-40B4-BE49-F238E27FC236}">
                <a16:creationId xmlns:a16="http://schemas.microsoft.com/office/drawing/2014/main" id="{3AA1BFAB-4BE7-0E1D-69CF-096B750E37C6}"/>
              </a:ext>
            </a:extLst>
          </p:cNvPr>
          <p:cNvSpPr>
            <a:spLocks noGrp="1"/>
          </p:cNvSpPr>
          <p:nvPr>
            <p:ph sz="half" idx="2"/>
          </p:nvPr>
        </p:nvSpPr>
        <p:spPr>
          <a:xfrm>
            <a:off x="6217920" y="1800000"/>
            <a:ext cx="4937760" cy="5013703"/>
          </a:xfrm>
        </p:spPr>
        <p:txBody>
          <a:bodyPr/>
          <a:lstStyle/>
          <a:p>
            <a:r>
              <a:rPr lang="zh-CN" altLang="en-US" dirty="0"/>
              <a:t>数据统计</a:t>
            </a:r>
            <a:endParaRPr lang="en-US" altLang="zh-CN" dirty="0"/>
          </a:p>
          <a:p>
            <a:pPr lvl="1"/>
            <a:r>
              <a:rPr lang="zh-CN" altLang="en-US" dirty="0"/>
              <a:t>剔除风险未发生传导的“样本”</a:t>
            </a:r>
            <a:endParaRPr lang="en-US" altLang="zh-CN" dirty="0"/>
          </a:p>
          <a:p>
            <a:pPr lvl="1"/>
            <a:r>
              <a:rPr lang="en-US" altLang="zh-CN" dirty="0"/>
              <a:t>7821</a:t>
            </a:r>
            <a:r>
              <a:rPr lang="zh-CN" altLang="en-US" dirty="0"/>
              <a:t>个“样本”出现了风险的传导（占比</a:t>
            </a:r>
            <a:r>
              <a:rPr lang="en-US" altLang="zh-CN" dirty="0"/>
              <a:t>33%</a:t>
            </a:r>
            <a:r>
              <a:rPr lang="zh-CN" altLang="en-US" dirty="0"/>
              <a:t>）</a:t>
            </a:r>
            <a:endParaRPr lang="en-US" altLang="zh-CN" dirty="0"/>
          </a:p>
          <a:p>
            <a:pPr lvl="1"/>
            <a:r>
              <a:rPr lang="zh-CN" altLang="en-US" dirty="0"/>
              <a:t>统计上述样本中产业节点与企业节点发生风险事件的次数与发生风险事件构成的相关关系（传导路径）</a:t>
            </a:r>
          </a:p>
        </p:txBody>
      </p:sp>
    </p:spTree>
    <p:extLst>
      <p:ext uri="{BB962C8B-B14F-4D97-AF65-F5344CB8AC3E}">
        <p14:creationId xmlns:p14="http://schemas.microsoft.com/office/powerpoint/2010/main" val="3620262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092A23-AE78-8A5F-F26A-A29E01C06EBC}"/>
              </a:ext>
            </a:extLst>
          </p:cNvPr>
          <p:cNvSpPr>
            <a:spLocks noGrp="1"/>
          </p:cNvSpPr>
          <p:nvPr>
            <p:ph type="title"/>
          </p:nvPr>
        </p:nvSpPr>
        <p:spPr/>
        <p:txBody>
          <a:bodyPr/>
          <a:lstStyle/>
          <a:p>
            <a:r>
              <a:rPr lang="zh-CN" altLang="en-US" dirty="0"/>
              <a:t>三、结果分析</a:t>
            </a:r>
            <a:r>
              <a:rPr lang="en-US" altLang="zh-CN" dirty="0"/>
              <a:t>——</a:t>
            </a:r>
            <a:r>
              <a:rPr lang="zh-CN" altLang="en-US" dirty="0"/>
              <a:t>薄弱点分析</a:t>
            </a:r>
          </a:p>
        </p:txBody>
      </p:sp>
      <p:sp>
        <p:nvSpPr>
          <p:cNvPr id="3" name="内容占位符 2">
            <a:extLst>
              <a:ext uri="{FF2B5EF4-FFF2-40B4-BE49-F238E27FC236}">
                <a16:creationId xmlns:a16="http://schemas.microsoft.com/office/drawing/2014/main" id="{43F2DEBF-4743-722D-E38C-4D3B42BE48A0}"/>
              </a:ext>
            </a:extLst>
          </p:cNvPr>
          <p:cNvSpPr>
            <a:spLocks noGrp="1"/>
          </p:cNvSpPr>
          <p:nvPr>
            <p:ph sz="half" idx="1"/>
          </p:nvPr>
        </p:nvSpPr>
        <p:spPr>
          <a:xfrm>
            <a:off x="1097279" y="1800000"/>
            <a:ext cx="4937760" cy="5013702"/>
          </a:xfrm>
        </p:spPr>
        <p:txBody>
          <a:bodyPr/>
          <a:lstStyle/>
          <a:p>
            <a:r>
              <a:rPr lang="zh-CN" altLang="en-US" dirty="0"/>
              <a:t>产业链网络薄弱环节</a:t>
            </a:r>
            <a:endParaRPr lang="en-US" altLang="zh-CN" dirty="0"/>
          </a:p>
          <a:p>
            <a:pPr lvl="1"/>
            <a:r>
              <a:rPr lang="zh-CN" altLang="en-US" dirty="0"/>
              <a:t>节点风险等级划分</a:t>
            </a:r>
            <a:endParaRPr lang="en-US" altLang="zh-CN" dirty="0"/>
          </a:p>
        </p:txBody>
      </p:sp>
      <p:graphicFrame>
        <p:nvGraphicFramePr>
          <p:cNvPr id="9" name="内容占位符 8">
            <a:extLst>
              <a:ext uri="{FF2B5EF4-FFF2-40B4-BE49-F238E27FC236}">
                <a16:creationId xmlns:a16="http://schemas.microsoft.com/office/drawing/2014/main" id="{94D2AA24-F57B-C4F5-02A6-D2C767BA7B6D}"/>
              </a:ext>
            </a:extLst>
          </p:cNvPr>
          <p:cNvGraphicFramePr>
            <a:graphicFrameLocks noGrp="1"/>
          </p:cNvGraphicFramePr>
          <p:nvPr>
            <p:ph sz="half" idx="2"/>
            <p:extLst>
              <p:ext uri="{D42A27DB-BD31-4B8C-83A1-F6EECF244321}">
                <p14:modId xmlns:p14="http://schemas.microsoft.com/office/powerpoint/2010/main" val="4227066180"/>
              </p:ext>
            </p:extLst>
          </p:nvPr>
        </p:nvGraphicFramePr>
        <p:xfrm>
          <a:off x="990600" y="3043990"/>
          <a:ext cx="10363200" cy="3132973"/>
        </p:xfrm>
        <a:graphic>
          <a:graphicData uri="http://schemas.openxmlformats.org/drawingml/2006/table">
            <a:tbl>
              <a:tblPr firstRow="1" firstCol="1" bandRow="1">
                <a:tableStyleId>{2D5ABB26-0587-4C30-8999-92F81FD0307C}</a:tableStyleId>
              </a:tblPr>
              <a:tblGrid>
                <a:gridCol w="1793631">
                  <a:extLst>
                    <a:ext uri="{9D8B030D-6E8A-4147-A177-3AD203B41FA5}">
                      <a16:colId xmlns:a16="http://schemas.microsoft.com/office/drawing/2014/main" val="2769692099"/>
                    </a:ext>
                  </a:extLst>
                </a:gridCol>
                <a:gridCol w="1926492">
                  <a:extLst>
                    <a:ext uri="{9D8B030D-6E8A-4147-A177-3AD203B41FA5}">
                      <a16:colId xmlns:a16="http://schemas.microsoft.com/office/drawing/2014/main" val="2536893522"/>
                    </a:ext>
                  </a:extLst>
                </a:gridCol>
                <a:gridCol w="6643077">
                  <a:extLst>
                    <a:ext uri="{9D8B030D-6E8A-4147-A177-3AD203B41FA5}">
                      <a16:colId xmlns:a16="http://schemas.microsoft.com/office/drawing/2014/main" val="3490465529"/>
                    </a:ext>
                  </a:extLst>
                </a:gridCol>
              </a:tblGrid>
              <a:tr h="407035">
                <a:tc>
                  <a:txBody>
                    <a:bodyPr/>
                    <a:lstStyle/>
                    <a:p>
                      <a:pPr indent="0" algn="l"/>
                      <a:r>
                        <a:rPr lang="zh-CN" sz="1800" kern="100" dirty="0">
                          <a:effectLst/>
                        </a:rPr>
                        <a:t>风险等级</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5270" marR="652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zh-CN" sz="1800" kern="100" dirty="0">
                          <a:effectLst/>
                        </a:rPr>
                        <a:t>风险事件次数</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5270" marR="652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zh-CN" sz="1800" kern="100" dirty="0">
                          <a:effectLst/>
                        </a:rPr>
                        <a:t>产业代码</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5270" marR="652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8228015"/>
                  </a:ext>
                </a:extLst>
              </a:tr>
              <a:tr h="610551">
                <a:tc>
                  <a:txBody>
                    <a:bodyPr/>
                    <a:lstStyle/>
                    <a:p>
                      <a:pPr indent="0" algn="l"/>
                      <a:r>
                        <a:rPr lang="zh-CN" sz="1800" kern="100">
                          <a:effectLst/>
                        </a:rPr>
                        <a:t>高</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5270" marR="652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en-US" sz="1800" kern="100">
                          <a:effectLst/>
                        </a:rPr>
                        <a:t>[1723,165)</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5270" marR="652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zh-CN" sz="1800" kern="100" dirty="0">
                          <a:effectLst/>
                        </a:rPr>
                        <a:t>工业物联网、供给、设计研发、工业互联网安全、工业模型库、开发工具、工业软件、边缘层、生产制造</a:t>
                      </a:r>
                      <a:r>
                        <a:rPr lang="zh-CN" altLang="en-US" sz="1800" kern="100" dirty="0">
                          <a:effectLst/>
                        </a:rPr>
                        <a:t>等</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5270" marR="652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1809062"/>
                  </a:ext>
                </a:extLst>
              </a:tr>
              <a:tr h="658366">
                <a:tc>
                  <a:txBody>
                    <a:bodyPr/>
                    <a:lstStyle/>
                    <a:p>
                      <a:pPr indent="0" algn="l"/>
                      <a:r>
                        <a:rPr lang="zh-CN" sz="1800" kern="100">
                          <a:effectLst/>
                        </a:rPr>
                        <a:t>次高</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5270" marR="652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en-US" sz="1800" kern="100" dirty="0">
                          <a:effectLst/>
                        </a:rPr>
                        <a:t>[165,90)</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5270" marR="652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zh-CN" sz="1800" kern="100" dirty="0">
                          <a:effectLst/>
                        </a:rPr>
                        <a:t>平台基础服务、工业引擎服务、容器服务、物联网服务、制造类</a:t>
                      </a:r>
                      <a:r>
                        <a:rPr lang="en-US" sz="1800" kern="100" dirty="0">
                          <a:effectLst/>
                        </a:rPr>
                        <a:t>API</a:t>
                      </a:r>
                      <a:r>
                        <a:rPr lang="zh-CN" sz="1800" kern="100" dirty="0">
                          <a:effectLst/>
                        </a:rPr>
                        <a:t>、采购供应、业务流程模型、行业机理模型</a:t>
                      </a:r>
                      <a:r>
                        <a:rPr lang="zh-CN" altLang="en-US" sz="1800" kern="100" dirty="0">
                          <a:effectLst/>
                        </a:rPr>
                        <a:t>等</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5270" marR="652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3192624"/>
                  </a:ext>
                </a:extLst>
              </a:tr>
              <a:tr h="610551">
                <a:tc>
                  <a:txBody>
                    <a:bodyPr/>
                    <a:lstStyle/>
                    <a:p>
                      <a:pPr indent="0" algn="l"/>
                      <a:r>
                        <a:rPr lang="zh-CN" sz="1800" kern="100">
                          <a:effectLst/>
                        </a:rPr>
                        <a:t>次低</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5270" marR="652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en-US" sz="1800" kern="100">
                          <a:effectLst/>
                        </a:rPr>
                        <a:t>[90,50)</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5270" marR="652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zh-CN" sz="1800" kern="100" dirty="0">
                          <a:effectLst/>
                        </a:rPr>
                        <a:t>数据互通、仓储物流、人力资源管理</a:t>
                      </a:r>
                      <a:r>
                        <a:rPr lang="en-US" sz="1800" kern="100" dirty="0">
                          <a:effectLst/>
                        </a:rPr>
                        <a:t>HRM</a:t>
                      </a:r>
                      <a:r>
                        <a:rPr lang="zh-CN" sz="1800" kern="100" dirty="0">
                          <a:effectLst/>
                        </a:rPr>
                        <a:t>、可编程逻揖控制系统</a:t>
                      </a:r>
                      <a:r>
                        <a:rPr lang="en-US" sz="1800" kern="100" dirty="0">
                          <a:effectLst/>
                        </a:rPr>
                        <a:t>PLC</a:t>
                      </a:r>
                      <a:r>
                        <a:rPr lang="zh-CN" sz="1800" kern="100" dirty="0">
                          <a:effectLst/>
                        </a:rPr>
                        <a:t>、客户关系管理</a:t>
                      </a:r>
                      <a:r>
                        <a:rPr lang="en-US" sz="1800" kern="100" dirty="0">
                          <a:effectLst/>
                        </a:rPr>
                        <a:t>CRM</a:t>
                      </a:r>
                      <a:r>
                        <a:rPr lang="zh-CN" sz="1800" kern="100" dirty="0">
                          <a:effectLst/>
                        </a:rPr>
                        <a:t>、企业资产管理系统</a:t>
                      </a:r>
                      <a:r>
                        <a:rPr lang="en-US" sz="1800" kern="100" dirty="0">
                          <a:effectLst/>
                        </a:rPr>
                        <a:t>EAM</a:t>
                      </a:r>
                      <a:r>
                        <a:rPr lang="zh-CN" altLang="en-US" sz="1800" kern="100" dirty="0">
                          <a:effectLst/>
                        </a:rPr>
                        <a:t>等</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5270" marR="652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3623541"/>
                  </a:ext>
                </a:extLst>
              </a:tr>
              <a:tr h="846470">
                <a:tc>
                  <a:txBody>
                    <a:bodyPr/>
                    <a:lstStyle/>
                    <a:p>
                      <a:pPr indent="0" algn="l"/>
                      <a:r>
                        <a:rPr lang="zh-CN" sz="1800" kern="100">
                          <a:effectLst/>
                        </a:rPr>
                        <a:t>低</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5270" marR="652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en-US" sz="1800" kern="100">
                          <a:effectLst/>
                        </a:rPr>
                        <a:t>[50,7]</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5270" marR="652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zh-CN" sz="1800" kern="100" dirty="0">
                          <a:effectLst/>
                        </a:rPr>
                        <a:t>恶意代码检测系统、数据加密、安全态势感知、沙箱类设备、供应链管理</a:t>
                      </a:r>
                      <a:r>
                        <a:rPr lang="en-US" sz="1800" kern="100" dirty="0">
                          <a:effectLst/>
                        </a:rPr>
                        <a:t>SCM</a:t>
                      </a:r>
                      <a:r>
                        <a:rPr lang="zh-CN" sz="1800" kern="100" dirty="0">
                          <a:effectLst/>
                        </a:rPr>
                        <a:t>、流量检测、工控原生安全、工控漏洞扫描</a:t>
                      </a:r>
                      <a:r>
                        <a:rPr lang="zh-CN" altLang="en-US" sz="1800" kern="100" dirty="0">
                          <a:effectLst/>
                        </a:rPr>
                        <a:t>等</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5270" marR="652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5417532"/>
                  </a:ext>
                </a:extLst>
              </a:tr>
            </a:tbl>
          </a:graphicData>
        </a:graphic>
      </p:graphicFrame>
    </p:spTree>
    <p:extLst>
      <p:ext uri="{BB962C8B-B14F-4D97-AF65-F5344CB8AC3E}">
        <p14:creationId xmlns:p14="http://schemas.microsoft.com/office/powerpoint/2010/main" val="2678959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092A23-AE78-8A5F-F26A-A29E01C06EBC}"/>
              </a:ext>
            </a:extLst>
          </p:cNvPr>
          <p:cNvSpPr>
            <a:spLocks noGrp="1"/>
          </p:cNvSpPr>
          <p:nvPr>
            <p:ph type="title"/>
          </p:nvPr>
        </p:nvSpPr>
        <p:spPr/>
        <p:txBody>
          <a:bodyPr/>
          <a:lstStyle/>
          <a:p>
            <a:r>
              <a:rPr lang="zh-CN" altLang="en-US" dirty="0"/>
              <a:t>三、结果分析</a:t>
            </a:r>
            <a:r>
              <a:rPr lang="en-US" altLang="zh-CN" dirty="0"/>
              <a:t>——</a:t>
            </a:r>
            <a:r>
              <a:rPr lang="zh-CN" altLang="en-US" dirty="0"/>
              <a:t>薄弱点分析</a:t>
            </a:r>
          </a:p>
        </p:txBody>
      </p:sp>
      <p:sp>
        <p:nvSpPr>
          <p:cNvPr id="3" name="内容占位符 2">
            <a:extLst>
              <a:ext uri="{FF2B5EF4-FFF2-40B4-BE49-F238E27FC236}">
                <a16:creationId xmlns:a16="http://schemas.microsoft.com/office/drawing/2014/main" id="{43F2DEBF-4743-722D-E38C-4D3B42BE48A0}"/>
              </a:ext>
            </a:extLst>
          </p:cNvPr>
          <p:cNvSpPr>
            <a:spLocks noGrp="1"/>
          </p:cNvSpPr>
          <p:nvPr>
            <p:ph sz="half" idx="1"/>
          </p:nvPr>
        </p:nvSpPr>
        <p:spPr>
          <a:xfrm>
            <a:off x="1098000" y="1800000"/>
            <a:ext cx="5181600" cy="3686175"/>
          </a:xfrm>
        </p:spPr>
        <p:txBody>
          <a:bodyPr/>
          <a:lstStyle/>
          <a:p>
            <a:r>
              <a:rPr lang="zh-CN" altLang="en-US" dirty="0"/>
              <a:t>产业链网络薄弱环节</a:t>
            </a:r>
            <a:endParaRPr lang="en-US" altLang="zh-CN" dirty="0"/>
          </a:p>
          <a:p>
            <a:pPr lvl="1"/>
            <a:r>
              <a:rPr lang="zh-CN" altLang="en-US" dirty="0"/>
              <a:t>风险传导路径</a:t>
            </a:r>
            <a:endParaRPr lang="en-US" altLang="zh-CN" dirty="0"/>
          </a:p>
          <a:p>
            <a:pPr lvl="2"/>
            <a:r>
              <a:rPr lang="en-US" altLang="zh-CN" dirty="0"/>
              <a:t>1.4</a:t>
            </a:r>
            <a:r>
              <a:rPr lang="zh-CN" altLang="en-US" dirty="0"/>
              <a:t>工业互联网安全</a:t>
            </a:r>
            <a:endParaRPr lang="en-US" altLang="zh-CN" dirty="0"/>
          </a:p>
          <a:p>
            <a:pPr lvl="3"/>
            <a:r>
              <a:rPr lang="zh-CN" altLang="en-US" dirty="0"/>
              <a:t>传导至最终产品</a:t>
            </a:r>
            <a:endParaRPr lang="en-US" altLang="zh-CN" dirty="0"/>
          </a:p>
          <a:p>
            <a:pPr lvl="3"/>
            <a:r>
              <a:rPr lang="zh-CN" altLang="en-US" dirty="0"/>
              <a:t>上游风险节点：</a:t>
            </a:r>
            <a:r>
              <a:rPr lang="en-US" altLang="zh-CN" dirty="0"/>
              <a:t>1.4.5</a:t>
            </a:r>
            <a:r>
              <a:rPr lang="zh-CN" altLang="en-US" dirty="0"/>
              <a:t>数据安全、</a:t>
            </a:r>
            <a:r>
              <a:rPr lang="en-US" altLang="zh-CN" dirty="0"/>
              <a:t>1.4.3</a:t>
            </a:r>
            <a:r>
              <a:rPr lang="zh-CN" altLang="en-US" dirty="0"/>
              <a:t>网络安全、</a:t>
            </a:r>
            <a:r>
              <a:rPr lang="en-US" altLang="zh-CN" dirty="0"/>
              <a:t>1.4.2</a:t>
            </a:r>
            <a:r>
              <a:rPr lang="zh-CN" altLang="en-US" dirty="0"/>
              <a:t>控制安全和</a:t>
            </a:r>
            <a:r>
              <a:rPr lang="en-US" altLang="zh-CN" dirty="0"/>
              <a:t>1.4.4</a:t>
            </a:r>
            <a:r>
              <a:rPr lang="zh-CN" altLang="en-US" dirty="0"/>
              <a:t>平台安全</a:t>
            </a:r>
            <a:endParaRPr lang="en-US" altLang="zh-CN" dirty="0"/>
          </a:p>
          <a:p>
            <a:pPr lvl="2"/>
            <a:r>
              <a:rPr lang="en-US" altLang="zh-CN" dirty="0"/>
              <a:t>1.3</a:t>
            </a:r>
            <a:r>
              <a:rPr lang="zh-CN" altLang="en-US" dirty="0"/>
              <a:t>工业软件</a:t>
            </a:r>
            <a:endParaRPr lang="en-US" altLang="zh-CN" dirty="0"/>
          </a:p>
          <a:p>
            <a:pPr lvl="3"/>
            <a:r>
              <a:rPr lang="zh-CN" altLang="en-US" dirty="0"/>
              <a:t>传导至最终产品</a:t>
            </a:r>
            <a:endParaRPr lang="en-US" altLang="zh-CN" dirty="0"/>
          </a:p>
          <a:p>
            <a:pPr lvl="3"/>
            <a:r>
              <a:rPr lang="zh-CN" altLang="en-US" dirty="0"/>
              <a:t>上游风险节点：</a:t>
            </a:r>
            <a:r>
              <a:rPr lang="en-US" altLang="zh-CN" dirty="0"/>
              <a:t>1.3.2</a:t>
            </a:r>
            <a:r>
              <a:rPr lang="zh-CN" altLang="en-US" dirty="0"/>
              <a:t>采购供应</a:t>
            </a:r>
          </a:p>
        </p:txBody>
      </p:sp>
      <p:pic>
        <p:nvPicPr>
          <p:cNvPr id="7" name="内容占位符 6">
            <a:extLst>
              <a:ext uri="{FF2B5EF4-FFF2-40B4-BE49-F238E27FC236}">
                <a16:creationId xmlns:a16="http://schemas.microsoft.com/office/drawing/2014/main" id="{9447D04E-7112-C7EA-05DA-B63199C499DE}"/>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5654" t="21568" r="15954" b="7385"/>
          <a:stretch>
            <a:fillRect/>
          </a:stretch>
        </p:blipFill>
        <p:spPr>
          <a:xfrm>
            <a:off x="7552267" y="602776"/>
            <a:ext cx="4082492" cy="6168162"/>
          </a:xfrm>
          <a:prstGeom prst="rect">
            <a:avLst/>
          </a:prstGeom>
          <a:noFill/>
          <a:ln>
            <a:noFill/>
          </a:ln>
        </p:spPr>
      </p:pic>
    </p:spTree>
    <p:extLst>
      <p:ext uri="{BB962C8B-B14F-4D97-AF65-F5344CB8AC3E}">
        <p14:creationId xmlns:p14="http://schemas.microsoft.com/office/powerpoint/2010/main" val="1180617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092A23-AE78-8A5F-F26A-A29E01C06EBC}"/>
              </a:ext>
            </a:extLst>
          </p:cNvPr>
          <p:cNvSpPr>
            <a:spLocks noGrp="1"/>
          </p:cNvSpPr>
          <p:nvPr>
            <p:ph type="title"/>
          </p:nvPr>
        </p:nvSpPr>
        <p:spPr/>
        <p:txBody>
          <a:bodyPr/>
          <a:lstStyle/>
          <a:p>
            <a:r>
              <a:rPr lang="zh-CN" altLang="en-US" dirty="0"/>
              <a:t>三、结果分析</a:t>
            </a:r>
            <a:r>
              <a:rPr lang="en-US" altLang="zh-CN" dirty="0"/>
              <a:t>——</a:t>
            </a:r>
            <a:r>
              <a:rPr lang="zh-CN" altLang="en-US" dirty="0"/>
              <a:t>薄弱点分析</a:t>
            </a:r>
          </a:p>
        </p:txBody>
      </p:sp>
      <p:sp>
        <p:nvSpPr>
          <p:cNvPr id="3" name="内容占位符 2">
            <a:extLst>
              <a:ext uri="{FF2B5EF4-FFF2-40B4-BE49-F238E27FC236}">
                <a16:creationId xmlns:a16="http://schemas.microsoft.com/office/drawing/2014/main" id="{43F2DEBF-4743-722D-E38C-4D3B42BE48A0}"/>
              </a:ext>
            </a:extLst>
          </p:cNvPr>
          <p:cNvSpPr>
            <a:spLocks noGrp="1"/>
          </p:cNvSpPr>
          <p:nvPr>
            <p:ph sz="half" idx="1"/>
          </p:nvPr>
        </p:nvSpPr>
        <p:spPr>
          <a:xfrm>
            <a:off x="1097279" y="1800000"/>
            <a:ext cx="4937760" cy="5013702"/>
          </a:xfrm>
        </p:spPr>
        <p:txBody>
          <a:bodyPr/>
          <a:lstStyle/>
          <a:p>
            <a:r>
              <a:rPr lang="zh-CN" altLang="en-US" dirty="0"/>
              <a:t>供应链网络薄弱环节</a:t>
            </a:r>
            <a:endParaRPr lang="en-US" altLang="zh-CN" dirty="0"/>
          </a:p>
          <a:p>
            <a:pPr lvl="1"/>
            <a:r>
              <a:rPr lang="zh-CN" altLang="en-US" dirty="0"/>
              <a:t>节点风险等级划分</a:t>
            </a:r>
            <a:endParaRPr lang="en-US" altLang="zh-CN" dirty="0"/>
          </a:p>
        </p:txBody>
      </p:sp>
      <p:graphicFrame>
        <p:nvGraphicFramePr>
          <p:cNvPr id="9" name="内容占位符 8">
            <a:extLst>
              <a:ext uri="{FF2B5EF4-FFF2-40B4-BE49-F238E27FC236}">
                <a16:creationId xmlns:a16="http://schemas.microsoft.com/office/drawing/2014/main" id="{94D2AA24-F57B-C4F5-02A6-D2C767BA7B6D}"/>
              </a:ext>
            </a:extLst>
          </p:cNvPr>
          <p:cNvGraphicFramePr>
            <a:graphicFrameLocks noGrp="1"/>
          </p:cNvGraphicFramePr>
          <p:nvPr>
            <p:ph sz="half" idx="2"/>
            <p:extLst>
              <p:ext uri="{D42A27DB-BD31-4B8C-83A1-F6EECF244321}">
                <p14:modId xmlns:p14="http://schemas.microsoft.com/office/powerpoint/2010/main" val="1909449658"/>
              </p:ext>
            </p:extLst>
          </p:nvPr>
        </p:nvGraphicFramePr>
        <p:xfrm>
          <a:off x="990600" y="3043990"/>
          <a:ext cx="10363200" cy="3448065"/>
        </p:xfrm>
        <a:graphic>
          <a:graphicData uri="http://schemas.openxmlformats.org/drawingml/2006/table">
            <a:tbl>
              <a:tblPr firstRow="1" firstCol="1" bandRow="1">
                <a:tableStyleId>{2D5ABB26-0587-4C30-8999-92F81FD0307C}</a:tableStyleId>
              </a:tblPr>
              <a:tblGrid>
                <a:gridCol w="1102895">
                  <a:extLst>
                    <a:ext uri="{9D8B030D-6E8A-4147-A177-3AD203B41FA5}">
                      <a16:colId xmlns:a16="http://schemas.microsoft.com/office/drawing/2014/main" val="2769692099"/>
                    </a:ext>
                  </a:extLst>
                </a:gridCol>
                <a:gridCol w="1612231">
                  <a:extLst>
                    <a:ext uri="{9D8B030D-6E8A-4147-A177-3AD203B41FA5}">
                      <a16:colId xmlns:a16="http://schemas.microsoft.com/office/drawing/2014/main" val="2536893522"/>
                    </a:ext>
                  </a:extLst>
                </a:gridCol>
                <a:gridCol w="7648074">
                  <a:extLst>
                    <a:ext uri="{9D8B030D-6E8A-4147-A177-3AD203B41FA5}">
                      <a16:colId xmlns:a16="http://schemas.microsoft.com/office/drawing/2014/main" val="3490465529"/>
                    </a:ext>
                  </a:extLst>
                </a:gridCol>
              </a:tblGrid>
              <a:tr h="407035">
                <a:tc>
                  <a:txBody>
                    <a:bodyPr/>
                    <a:lstStyle/>
                    <a:p>
                      <a:pPr indent="0" algn="l"/>
                      <a:r>
                        <a:rPr lang="zh-CN" altLang="en-US" sz="1800" kern="100">
                          <a:solidFill>
                            <a:schemeClr val="tx1"/>
                          </a:solidFill>
                          <a:effectLst/>
                          <a:latin typeface="+mn-lt"/>
                          <a:ea typeface="+mn-ea"/>
                          <a:cs typeface="+mn-cs"/>
                        </a:rPr>
                        <a:t>风险等级</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zh-CN" altLang="en-US" sz="1800" kern="100">
                          <a:solidFill>
                            <a:schemeClr val="tx1"/>
                          </a:solidFill>
                          <a:effectLst/>
                          <a:latin typeface="+mn-lt"/>
                          <a:ea typeface="+mn-ea"/>
                          <a:cs typeface="+mn-cs"/>
                        </a:rPr>
                        <a:t>风险事件次数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zh-CN" altLang="en-US" sz="1800" kern="100">
                          <a:solidFill>
                            <a:schemeClr val="tx1"/>
                          </a:solidFill>
                          <a:effectLst/>
                          <a:latin typeface="+mn-lt"/>
                          <a:ea typeface="+mn-ea"/>
                          <a:cs typeface="+mn-cs"/>
                        </a:rPr>
                        <a:t>企业代码</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8228015"/>
                  </a:ext>
                </a:extLst>
              </a:tr>
              <a:tr h="610551">
                <a:tc>
                  <a:txBody>
                    <a:bodyPr/>
                    <a:lstStyle/>
                    <a:p>
                      <a:pPr indent="0" algn="l"/>
                      <a:r>
                        <a:rPr lang="zh-CN" altLang="en-US" sz="1800" kern="100">
                          <a:solidFill>
                            <a:schemeClr val="tx1"/>
                          </a:solidFill>
                          <a:effectLst/>
                          <a:latin typeface="+mn-lt"/>
                          <a:ea typeface="+mn-ea"/>
                          <a:cs typeface="+mn-cs"/>
                        </a:rPr>
                        <a:t>高</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en-US" sz="1800" kern="100" dirty="0">
                          <a:solidFill>
                            <a:schemeClr val="tx1"/>
                          </a:solidFill>
                          <a:effectLst/>
                          <a:latin typeface="+mn-lt"/>
                          <a:ea typeface="+mn-ea"/>
                          <a:cs typeface="+mn-cs"/>
                        </a:rPr>
                        <a:t>[1587, 107)</a:t>
                      </a:r>
                      <a:endParaRPr lang="zh-CN" altLang="en-US" sz="1800" kern="1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en-US" sz="1600" kern="100" dirty="0">
                          <a:solidFill>
                            <a:schemeClr val="tx1"/>
                          </a:solidFill>
                          <a:effectLst/>
                          <a:latin typeface="+mn-lt"/>
                          <a:ea typeface="+mn-ea"/>
                          <a:cs typeface="+mn-cs"/>
                        </a:rPr>
                        <a:t>126</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170</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106</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99</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79</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142</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41</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81</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97</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22</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148</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85</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29</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13</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58</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84</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53</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135</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80</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108</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73</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39</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100</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102</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130</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74</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93</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75</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0</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40</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157</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23</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47</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26</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98</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77</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49</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159</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95</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140</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155</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115</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124</a:t>
                      </a:r>
                      <a:endParaRPr lang="zh-CN" altLang="en-US" sz="1600" kern="1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1809062"/>
                  </a:ext>
                </a:extLst>
              </a:tr>
              <a:tr h="658366">
                <a:tc>
                  <a:txBody>
                    <a:bodyPr/>
                    <a:lstStyle/>
                    <a:p>
                      <a:pPr indent="0" algn="l"/>
                      <a:r>
                        <a:rPr lang="zh-CN" altLang="en-US" sz="1800" kern="100">
                          <a:solidFill>
                            <a:schemeClr val="tx1"/>
                          </a:solidFill>
                          <a:effectLst/>
                          <a:latin typeface="+mn-lt"/>
                          <a:ea typeface="+mn-ea"/>
                          <a:cs typeface="+mn-cs"/>
                        </a:rPr>
                        <a:t>次高</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en-US" sz="1800" kern="100">
                          <a:solidFill>
                            <a:schemeClr val="tx1"/>
                          </a:solidFill>
                          <a:effectLst/>
                          <a:latin typeface="+mn-lt"/>
                          <a:ea typeface="+mn-ea"/>
                          <a:cs typeface="+mn-cs"/>
                        </a:rPr>
                        <a:t>[107,29)</a:t>
                      </a:r>
                      <a:endParaRPr lang="zh-CN" altLang="en-US" sz="1800" kern="1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en-US" sz="1600" kern="100" dirty="0">
                          <a:solidFill>
                            <a:schemeClr val="tx1"/>
                          </a:solidFill>
                          <a:effectLst/>
                          <a:latin typeface="+mn-lt"/>
                          <a:ea typeface="+mn-ea"/>
                          <a:cs typeface="+mn-cs"/>
                        </a:rPr>
                        <a:t>168</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45</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37</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117</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6</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67</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3</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143</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78</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38</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62</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42</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16</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60</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86</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57</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165</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105</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5</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161</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33</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144</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149</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68</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55</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94</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82</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131</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31</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63</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43</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111</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137</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154</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14</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153</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163</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162</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9</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50</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21</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89</a:t>
                      </a:r>
                      <a:endParaRPr lang="zh-CN" altLang="en-US" sz="1600" kern="1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3192624"/>
                  </a:ext>
                </a:extLst>
              </a:tr>
              <a:tr h="610551">
                <a:tc>
                  <a:txBody>
                    <a:bodyPr/>
                    <a:lstStyle/>
                    <a:p>
                      <a:pPr indent="0" algn="l"/>
                      <a:r>
                        <a:rPr lang="zh-CN" altLang="en-US" sz="1800" kern="100">
                          <a:solidFill>
                            <a:schemeClr val="tx1"/>
                          </a:solidFill>
                          <a:effectLst/>
                          <a:latin typeface="+mn-lt"/>
                          <a:ea typeface="+mn-ea"/>
                          <a:cs typeface="+mn-cs"/>
                        </a:rPr>
                        <a:t>次低</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en-US" sz="1800" kern="100">
                          <a:solidFill>
                            <a:schemeClr val="tx1"/>
                          </a:solidFill>
                          <a:effectLst/>
                          <a:latin typeface="+mn-lt"/>
                          <a:ea typeface="+mn-ea"/>
                          <a:cs typeface="+mn-cs"/>
                        </a:rPr>
                        <a:t>[29,15)</a:t>
                      </a:r>
                      <a:endParaRPr lang="zh-CN" altLang="en-US" sz="1800" kern="1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en-US" sz="1600" kern="100">
                          <a:solidFill>
                            <a:schemeClr val="tx1"/>
                          </a:solidFill>
                          <a:effectLst/>
                          <a:latin typeface="+mn-lt"/>
                          <a:ea typeface="+mn-ea"/>
                          <a:cs typeface="+mn-cs"/>
                        </a:rPr>
                        <a:t>76</a:t>
                      </a:r>
                      <a:r>
                        <a:rPr lang="zh-CN" altLang="en-US" sz="1600" kern="100">
                          <a:solidFill>
                            <a:schemeClr val="tx1"/>
                          </a:solidFill>
                          <a:effectLst/>
                          <a:latin typeface="+mn-lt"/>
                          <a:ea typeface="+mn-ea"/>
                          <a:cs typeface="+mn-cs"/>
                        </a:rPr>
                        <a:t>、</a:t>
                      </a:r>
                      <a:r>
                        <a:rPr lang="en-US" sz="1600" kern="100">
                          <a:solidFill>
                            <a:schemeClr val="tx1"/>
                          </a:solidFill>
                          <a:effectLst/>
                          <a:latin typeface="+mn-lt"/>
                          <a:ea typeface="+mn-ea"/>
                          <a:cs typeface="+mn-cs"/>
                        </a:rPr>
                        <a:t>54</a:t>
                      </a:r>
                      <a:r>
                        <a:rPr lang="zh-CN" altLang="en-US" sz="1600" kern="100">
                          <a:solidFill>
                            <a:schemeClr val="tx1"/>
                          </a:solidFill>
                          <a:effectLst/>
                          <a:latin typeface="+mn-lt"/>
                          <a:ea typeface="+mn-ea"/>
                          <a:cs typeface="+mn-cs"/>
                        </a:rPr>
                        <a:t>、</a:t>
                      </a:r>
                      <a:r>
                        <a:rPr lang="en-US" sz="1600" kern="100">
                          <a:solidFill>
                            <a:schemeClr val="tx1"/>
                          </a:solidFill>
                          <a:effectLst/>
                          <a:latin typeface="+mn-lt"/>
                          <a:ea typeface="+mn-ea"/>
                          <a:cs typeface="+mn-cs"/>
                        </a:rPr>
                        <a:t>56</a:t>
                      </a:r>
                      <a:r>
                        <a:rPr lang="zh-CN" altLang="en-US" sz="1600" kern="100">
                          <a:solidFill>
                            <a:schemeClr val="tx1"/>
                          </a:solidFill>
                          <a:effectLst/>
                          <a:latin typeface="+mn-lt"/>
                          <a:ea typeface="+mn-ea"/>
                          <a:cs typeface="+mn-cs"/>
                        </a:rPr>
                        <a:t>、</a:t>
                      </a:r>
                      <a:r>
                        <a:rPr lang="en-US" sz="1600" kern="100">
                          <a:solidFill>
                            <a:schemeClr val="tx1"/>
                          </a:solidFill>
                          <a:effectLst/>
                          <a:latin typeface="+mn-lt"/>
                          <a:ea typeface="+mn-ea"/>
                          <a:cs typeface="+mn-cs"/>
                        </a:rPr>
                        <a:t>138</a:t>
                      </a:r>
                      <a:r>
                        <a:rPr lang="zh-CN" altLang="en-US" sz="1600" kern="100">
                          <a:solidFill>
                            <a:schemeClr val="tx1"/>
                          </a:solidFill>
                          <a:effectLst/>
                          <a:latin typeface="+mn-lt"/>
                          <a:ea typeface="+mn-ea"/>
                          <a:cs typeface="+mn-cs"/>
                        </a:rPr>
                        <a:t>、</a:t>
                      </a:r>
                      <a:r>
                        <a:rPr lang="en-US" sz="1600" kern="100">
                          <a:solidFill>
                            <a:schemeClr val="tx1"/>
                          </a:solidFill>
                          <a:effectLst/>
                          <a:latin typeface="+mn-lt"/>
                          <a:ea typeface="+mn-ea"/>
                          <a:cs typeface="+mn-cs"/>
                        </a:rPr>
                        <a:t>11</a:t>
                      </a:r>
                      <a:r>
                        <a:rPr lang="zh-CN" altLang="en-US" sz="1600" kern="100">
                          <a:solidFill>
                            <a:schemeClr val="tx1"/>
                          </a:solidFill>
                          <a:effectLst/>
                          <a:latin typeface="+mn-lt"/>
                          <a:ea typeface="+mn-ea"/>
                          <a:cs typeface="+mn-cs"/>
                        </a:rPr>
                        <a:t>、</a:t>
                      </a:r>
                      <a:r>
                        <a:rPr lang="en-US" sz="1600" kern="100">
                          <a:solidFill>
                            <a:schemeClr val="tx1"/>
                          </a:solidFill>
                          <a:effectLst/>
                          <a:latin typeface="+mn-lt"/>
                          <a:ea typeface="+mn-ea"/>
                          <a:cs typeface="+mn-cs"/>
                        </a:rPr>
                        <a:t>90</a:t>
                      </a:r>
                      <a:r>
                        <a:rPr lang="zh-CN" altLang="en-US" sz="1600" kern="100">
                          <a:solidFill>
                            <a:schemeClr val="tx1"/>
                          </a:solidFill>
                          <a:effectLst/>
                          <a:latin typeface="+mn-lt"/>
                          <a:ea typeface="+mn-ea"/>
                          <a:cs typeface="+mn-cs"/>
                        </a:rPr>
                        <a:t>、</a:t>
                      </a:r>
                      <a:r>
                        <a:rPr lang="en-US" sz="1600" kern="100">
                          <a:solidFill>
                            <a:schemeClr val="tx1"/>
                          </a:solidFill>
                          <a:effectLst/>
                          <a:latin typeface="+mn-lt"/>
                          <a:ea typeface="+mn-ea"/>
                          <a:cs typeface="+mn-cs"/>
                        </a:rPr>
                        <a:t>27</a:t>
                      </a:r>
                      <a:r>
                        <a:rPr lang="zh-CN" altLang="en-US" sz="1600" kern="100">
                          <a:solidFill>
                            <a:schemeClr val="tx1"/>
                          </a:solidFill>
                          <a:effectLst/>
                          <a:latin typeface="+mn-lt"/>
                          <a:ea typeface="+mn-ea"/>
                          <a:cs typeface="+mn-cs"/>
                        </a:rPr>
                        <a:t>、</a:t>
                      </a:r>
                      <a:r>
                        <a:rPr lang="en-US" sz="1600" kern="100">
                          <a:solidFill>
                            <a:schemeClr val="tx1"/>
                          </a:solidFill>
                          <a:effectLst/>
                          <a:latin typeface="+mn-lt"/>
                          <a:ea typeface="+mn-ea"/>
                          <a:cs typeface="+mn-cs"/>
                        </a:rPr>
                        <a:t>112</a:t>
                      </a:r>
                      <a:r>
                        <a:rPr lang="zh-CN" altLang="en-US" sz="1600" kern="100">
                          <a:solidFill>
                            <a:schemeClr val="tx1"/>
                          </a:solidFill>
                          <a:effectLst/>
                          <a:latin typeface="+mn-lt"/>
                          <a:ea typeface="+mn-ea"/>
                          <a:cs typeface="+mn-cs"/>
                        </a:rPr>
                        <a:t>、</a:t>
                      </a:r>
                      <a:r>
                        <a:rPr lang="en-US" sz="1600" kern="100">
                          <a:solidFill>
                            <a:schemeClr val="tx1"/>
                          </a:solidFill>
                          <a:effectLst/>
                          <a:latin typeface="+mn-lt"/>
                          <a:ea typeface="+mn-ea"/>
                          <a:cs typeface="+mn-cs"/>
                        </a:rPr>
                        <a:t>72</a:t>
                      </a:r>
                      <a:r>
                        <a:rPr lang="zh-CN" altLang="en-US" sz="1600" kern="100">
                          <a:solidFill>
                            <a:schemeClr val="tx1"/>
                          </a:solidFill>
                          <a:effectLst/>
                          <a:latin typeface="+mn-lt"/>
                          <a:ea typeface="+mn-ea"/>
                          <a:cs typeface="+mn-cs"/>
                        </a:rPr>
                        <a:t>、</a:t>
                      </a:r>
                      <a:r>
                        <a:rPr lang="en-US" sz="1600" kern="100">
                          <a:solidFill>
                            <a:schemeClr val="tx1"/>
                          </a:solidFill>
                          <a:effectLst/>
                          <a:latin typeface="+mn-lt"/>
                          <a:ea typeface="+mn-ea"/>
                          <a:cs typeface="+mn-cs"/>
                        </a:rPr>
                        <a:t>156</a:t>
                      </a:r>
                      <a:r>
                        <a:rPr lang="zh-CN" altLang="en-US" sz="1600" kern="100">
                          <a:solidFill>
                            <a:schemeClr val="tx1"/>
                          </a:solidFill>
                          <a:effectLst/>
                          <a:latin typeface="+mn-lt"/>
                          <a:ea typeface="+mn-ea"/>
                          <a:cs typeface="+mn-cs"/>
                        </a:rPr>
                        <a:t>、</a:t>
                      </a:r>
                      <a:r>
                        <a:rPr lang="en-US" sz="1600" kern="100">
                          <a:solidFill>
                            <a:schemeClr val="tx1"/>
                          </a:solidFill>
                          <a:effectLst/>
                          <a:latin typeface="+mn-lt"/>
                          <a:ea typeface="+mn-ea"/>
                          <a:cs typeface="+mn-cs"/>
                        </a:rPr>
                        <a:t>88</a:t>
                      </a:r>
                      <a:r>
                        <a:rPr lang="zh-CN" altLang="en-US" sz="1600" kern="100">
                          <a:solidFill>
                            <a:schemeClr val="tx1"/>
                          </a:solidFill>
                          <a:effectLst/>
                          <a:latin typeface="+mn-lt"/>
                          <a:ea typeface="+mn-ea"/>
                          <a:cs typeface="+mn-cs"/>
                        </a:rPr>
                        <a:t>、</a:t>
                      </a:r>
                      <a:r>
                        <a:rPr lang="en-US" sz="1600" kern="100">
                          <a:solidFill>
                            <a:schemeClr val="tx1"/>
                          </a:solidFill>
                          <a:effectLst/>
                          <a:latin typeface="+mn-lt"/>
                          <a:ea typeface="+mn-ea"/>
                          <a:cs typeface="+mn-cs"/>
                        </a:rPr>
                        <a:t>145</a:t>
                      </a:r>
                      <a:r>
                        <a:rPr lang="zh-CN" altLang="en-US" sz="1600" kern="100">
                          <a:solidFill>
                            <a:schemeClr val="tx1"/>
                          </a:solidFill>
                          <a:effectLst/>
                          <a:latin typeface="+mn-lt"/>
                          <a:ea typeface="+mn-ea"/>
                          <a:cs typeface="+mn-cs"/>
                        </a:rPr>
                        <a:t>、</a:t>
                      </a:r>
                      <a:r>
                        <a:rPr lang="en-US" sz="1600" kern="100">
                          <a:solidFill>
                            <a:schemeClr val="tx1"/>
                          </a:solidFill>
                          <a:effectLst/>
                          <a:latin typeface="+mn-lt"/>
                          <a:ea typeface="+mn-ea"/>
                          <a:cs typeface="+mn-cs"/>
                        </a:rPr>
                        <a:t>116</a:t>
                      </a:r>
                      <a:r>
                        <a:rPr lang="zh-CN" altLang="en-US" sz="1600" kern="100">
                          <a:solidFill>
                            <a:schemeClr val="tx1"/>
                          </a:solidFill>
                          <a:effectLst/>
                          <a:latin typeface="+mn-lt"/>
                          <a:ea typeface="+mn-ea"/>
                          <a:cs typeface="+mn-cs"/>
                        </a:rPr>
                        <a:t>、</a:t>
                      </a:r>
                      <a:r>
                        <a:rPr lang="en-US" sz="1600" kern="100">
                          <a:solidFill>
                            <a:schemeClr val="tx1"/>
                          </a:solidFill>
                          <a:effectLst/>
                          <a:latin typeface="+mn-lt"/>
                          <a:ea typeface="+mn-ea"/>
                          <a:cs typeface="+mn-cs"/>
                        </a:rPr>
                        <a:t>70</a:t>
                      </a:r>
                      <a:r>
                        <a:rPr lang="zh-CN" altLang="en-US" sz="1600" kern="100">
                          <a:solidFill>
                            <a:schemeClr val="tx1"/>
                          </a:solidFill>
                          <a:effectLst/>
                          <a:latin typeface="+mn-lt"/>
                          <a:ea typeface="+mn-ea"/>
                          <a:cs typeface="+mn-cs"/>
                        </a:rPr>
                        <a:t>、</a:t>
                      </a:r>
                      <a:r>
                        <a:rPr lang="en-US" sz="1600" kern="100">
                          <a:solidFill>
                            <a:schemeClr val="tx1"/>
                          </a:solidFill>
                          <a:effectLst/>
                          <a:latin typeface="+mn-lt"/>
                          <a:ea typeface="+mn-ea"/>
                          <a:cs typeface="+mn-cs"/>
                        </a:rPr>
                        <a:t>129</a:t>
                      </a:r>
                      <a:r>
                        <a:rPr lang="zh-CN" altLang="en-US" sz="1600" kern="100">
                          <a:solidFill>
                            <a:schemeClr val="tx1"/>
                          </a:solidFill>
                          <a:effectLst/>
                          <a:latin typeface="+mn-lt"/>
                          <a:ea typeface="+mn-ea"/>
                          <a:cs typeface="+mn-cs"/>
                        </a:rPr>
                        <a:t>、</a:t>
                      </a:r>
                      <a:r>
                        <a:rPr lang="en-US" sz="1600" kern="100">
                          <a:solidFill>
                            <a:schemeClr val="tx1"/>
                          </a:solidFill>
                          <a:effectLst/>
                          <a:latin typeface="+mn-lt"/>
                          <a:ea typeface="+mn-ea"/>
                          <a:cs typeface="+mn-cs"/>
                        </a:rPr>
                        <a:t>25</a:t>
                      </a:r>
                      <a:r>
                        <a:rPr lang="zh-CN" altLang="en-US" sz="1600" kern="100">
                          <a:solidFill>
                            <a:schemeClr val="tx1"/>
                          </a:solidFill>
                          <a:effectLst/>
                          <a:latin typeface="+mn-lt"/>
                          <a:ea typeface="+mn-ea"/>
                          <a:cs typeface="+mn-cs"/>
                        </a:rPr>
                        <a:t>、</a:t>
                      </a:r>
                      <a:r>
                        <a:rPr lang="en-US" sz="1600" kern="100">
                          <a:solidFill>
                            <a:schemeClr val="tx1"/>
                          </a:solidFill>
                          <a:effectLst/>
                          <a:latin typeface="+mn-lt"/>
                          <a:ea typeface="+mn-ea"/>
                          <a:cs typeface="+mn-cs"/>
                        </a:rPr>
                        <a:t>139</a:t>
                      </a:r>
                      <a:r>
                        <a:rPr lang="zh-CN" altLang="en-US" sz="1600" kern="100">
                          <a:solidFill>
                            <a:schemeClr val="tx1"/>
                          </a:solidFill>
                          <a:effectLst/>
                          <a:latin typeface="+mn-lt"/>
                          <a:ea typeface="+mn-ea"/>
                          <a:cs typeface="+mn-cs"/>
                        </a:rPr>
                        <a:t>、</a:t>
                      </a:r>
                      <a:r>
                        <a:rPr lang="en-US" sz="1600" kern="100">
                          <a:solidFill>
                            <a:schemeClr val="tx1"/>
                          </a:solidFill>
                          <a:effectLst/>
                          <a:latin typeface="+mn-lt"/>
                          <a:ea typeface="+mn-ea"/>
                          <a:cs typeface="+mn-cs"/>
                        </a:rPr>
                        <a:t>48</a:t>
                      </a:r>
                      <a:r>
                        <a:rPr lang="zh-CN" altLang="en-US" sz="1600" kern="100">
                          <a:solidFill>
                            <a:schemeClr val="tx1"/>
                          </a:solidFill>
                          <a:effectLst/>
                          <a:latin typeface="+mn-lt"/>
                          <a:ea typeface="+mn-ea"/>
                          <a:cs typeface="+mn-cs"/>
                        </a:rPr>
                        <a:t>、</a:t>
                      </a:r>
                      <a:r>
                        <a:rPr lang="en-US" sz="1600" kern="100">
                          <a:solidFill>
                            <a:schemeClr val="tx1"/>
                          </a:solidFill>
                          <a:effectLst/>
                          <a:latin typeface="+mn-lt"/>
                          <a:ea typeface="+mn-ea"/>
                          <a:cs typeface="+mn-cs"/>
                        </a:rPr>
                        <a:t>134</a:t>
                      </a:r>
                      <a:r>
                        <a:rPr lang="zh-CN" altLang="en-US" sz="1600" kern="100">
                          <a:solidFill>
                            <a:schemeClr val="tx1"/>
                          </a:solidFill>
                          <a:effectLst/>
                          <a:latin typeface="+mn-lt"/>
                          <a:ea typeface="+mn-ea"/>
                          <a:cs typeface="+mn-cs"/>
                        </a:rPr>
                        <a:t>、</a:t>
                      </a:r>
                      <a:r>
                        <a:rPr lang="en-US" sz="1600" kern="100">
                          <a:solidFill>
                            <a:schemeClr val="tx1"/>
                          </a:solidFill>
                          <a:effectLst/>
                          <a:latin typeface="+mn-lt"/>
                          <a:ea typeface="+mn-ea"/>
                          <a:cs typeface="+mn-cs"/>
                        </a:rPr>
                        <a:t>92</a:t>
                      </a:r>
                      <a:r>
                        <a:rPr lang="zh-CN" altLang="en-US" sz="1600" kern="100">
                          <a:solidFill>
                            <a:schemeClr val="tx1"/>
                          </a:solidFill>
                          <a:effectLst/>
                          <a:latin typeface="+mn-lt"/>
                          <a:ea typeface="+mn-ea"/>
                          <a:cs typeface="+mn-cs"/>
                        </a:rPr>
                        <a:t>、</a:t>
                      </a:r>
                      <a:r>
                        <a:rPr lang="en-US" sz="1600" kern="100">
                          <a:solidFill>
                            <a:schemeClr val="tx1"/>
                          </a:solidFill>
                          <a:effectLst/>
                          <a:latin typeface="+mn-lt"/>
                          <a:ea typeface="+mn-ea"/>
                          <a:cs typeface="+mn-cs"/>
                        </a:rPr>
                        <a:t>10</a:t>
                      </a:r>
                      <a:r>
                        <a:rPr lang="zh-CN" altLang="en-US" sz="1600" kern="100">
                          <a:solidFill>
                            <a:schemeClr val="tx1"/>
                          </a:solidFill>
                          <a:effectLst/>
                          <a:latin typeface="+mn-lt"/>
                          <a:ea typeface="+mn-ea"/>
                          <a:cs typeface="+mn-cs"/>
                        </a:rPr>
                        <a:t>、</a:t>
                      </a:r>
                      <a:r>
                        <a:rPr lang="en-US" sz="1600" kern="100">
                          <a:solidFill>
                            <a:schemeClr val="tx1"/>
                          </a:solidFill>
                          <a:effectLst/>
                          <a:latin typeface="+mn-lt"/>
                          <a:ea typeface="+mn-ea"/>
                          <a:cs typeface="+mn-cs"/>
                        </a:rPr>
                        <a:t>15</a:t>
                      </a:r>
                      <a:r>
                        <a:rPr lang="zh-CN" altLang="en-US" sz="1600" kern="100">
                          <a:solidFill>
                            <a:schemeClr val="tx1"/>
                          </a:solidFill>
                          <a:effectLst/>
                          <a:latin typeface="+mn-lt"/>
                          <a:ea typeface="+mn-ea"/>
                          <a:cs typeface="+mn-cs"/>
                        </a:rPr>
                        <a:t>、</a:t>
                      </a:r>
                      <a:r>
                        <a:rPr lang="en-US" sz="1600" kern="100">
                          <a:solidFill>
                            <a:schemeClr val="tx1"/>
                          </a:solidFill>
                          <a:effectLst/>
                          <a:latin typeface="+mn-lt"/>
                          <a:ea typeface="+mn-ea"/>
                          <a:cs typeface="+mn-cs"/>
                        </a:rPr>
                        <a:t>71</a:t>
                      </a:r>
                      <a:r>
                        <a:rPr lang="zh-CN" altLang="en-US" sz="1600" kern="100">
                          <a:solidFill>
                            <a:schemeClr val="tx1"/>
                          </a:solidFill>
                          <a:effectLst/>
                          <a:latin typeface="+mn-lt"/>
                          <a:ea typeface="+mn-ea"/>
                          <a:cs typeface="+mn-cs"/>
                        </a:rPr>
                        <a:t>、</a:t>
                      </a:r>
                      <a:r>
                        <a:rPr lang="en-US" sz="1600" kern="100">
                          <a:solidFill>
                            <a:schemeClr val="tx1"/>
                          </a:solidFill>
                          <a:effectLst/>
                          <a:latin typeface="+mn-lt"/>
                          <a:ea typeface="+mn-ea"/>
                          <a:cs typeface="+mn-cs"/>
                        </a:rPr>
                        <a:t>146</a:t>
                      </a:r>
                      <a:r>
                        <a:rPr lang="zh-CN" altLang="en-US" sz="1600" kern="100">
                          <a:solidFill>
                            <a:schemeClr val="tx1"/>
                          </a:solidFill>
                          <a:effectLst/>
                          <a:latin typeface="+mn-lt"/>
                          <a:ea typeface="+mn-ea"/>
                          <a:cs typeface="+mn-cs"/>
                        </a:rPr>
                        <a:t>、</a:t>
                      </a:r>
                      <a:r>
                        <a:rPr lang="en-US" sz="1600" kern="100">
                          <a:solidFill>
                            <a:schemeClr val="tx1"/>
                          </a:solidFill>
                          <a:effectLst/>
                          <a:latin typeface="+mn-lt"/>
                          <a:ea typeface="+mn-ea"/>
                          <a:cs typeface="+mn-cs"/>
                        </a:rPr>
                        <a:t>119</a:t>
                      </a:r>
                      <a:r>
                        <a:rPr lang="zh-CN" altLang="en-US" sz="1600" kern="100">
                          <a:solidFill>
                            <a:schemeClr val="tx1"/>
                          </a:solidFill>
                          <a:effectLst/>
                          <a:latin typeface="+mn-lt"/>
                          <a:ea typeface="+mn-ea"/>
                          <a:cs typeface="+mn-cs"/>
                        </a:rPr>
                        <a:t>、</a:t>
                      </a:r>
                      <a:r>
                        <a:rPr lang="en-US" sz="1600" kern="100">
                          <a:solidFill>
                            <a:schemeClr val="tx1"/>
                          </a:solidFill>
                          <a:effectLst/>
                          <a:latin typeface="+mn-lt"/>
                          <a:ea typeface="+mn-ea"/>
                          <a:cs typeface="+mn-cs"/>
                        </a:rPr>
                        <a:t>20</a:t>
                      </a:r>
                      <a:r>
                        <a:rPr lang="zh-CN" altLang="en-US" sz="1600" kern="100">
                          <a:solidFill>
                            <a:schemeClr val="tx1"/>
                          </a:solidFill>
                          <a:effectLst/>
                          <a:latin typeface="+mn-lt"/>
                          <a:ea typeface="+mn-ea"/>
                          <a:cs typeface="+mn-cs"/>
                        </a:rPr>
                        <a:t>、</a:t>
                      </a:r>
                      <a:r>
                        <a:rPr lang="en-US" sz="1600" kern="100">
                          <a:solidFill>
                            <a:schemeClr val="tx1"/>
                          </a:solidFill>
                          <a:effectLst/>
                          <a:latin typeface="+mn-lt"/>
                          <a:ea typeface="+mn-ea"/>
                          <a:cs typeface="+mn-cs"/>
                        </a:rPr>
                        <a:t>4</a:t>
                      </a:r>
                      <a:r>
                        <a:rPr lang="zh-CN" altLang="en-US" sz="1600" kern="100">
                          <a:solidFill>
                            <a:schemeClr val="tx1"/>
                          </a:solidFill>
                          <a:effectLst/>
                          <a:latin typeface="+mn-lt"/>
                          <a:ea typeface="+mn-ea"/>
                          <a:cs typeface="+mn-cs"/>
                        </a:rPr>
                        <a:t>、</a:t>
                      </a:r>
                      <a:r>
                        <a:rPr lang="en-US" sz="1600" kern="100">
                          <a:solidFill>
                            <a:schemeClr val="tx1"/>
                          </a:solidFill>
                          <a:effectLst/>
                          <a:latin typeface="+mn-lt"/>
                          <a:ea typeface="+mn-ea"/>
                          <a:cs typeface="+mn-cs"/>
                        </a:rPr>
                        <a:t>59</a:t>
                      </a:r>
                      <a:r>
                        <a:rPr lang="zh-CN" altLang="en-US" sz="1600" kern="100">
                          <a:solidFill>
                            <a:schemeClr val="tx1"/>
                          </a:solidFill>
                          <a:effectLst/>
                          <a:latin typeface="+mn-lt"/>
                          <a:ea typeface="+mn-ea"/>
                          <a:cs typeface="+mn-cs"/>
                        </a:rPr>
                        <a:t>、</a:t>
                      </a:r>
                      <a:r>
                        <a:rPr lang="en-US" sz="1600" kern="100">
                          <a:solidFill>
                            <a:schemeClr val="tx1"/>
                          </a:solidFill>
                          <a:effectLst/>
                          <a:latin typeface="+mn-lt"/>
                          <a:ea typeface="+mn-ea"/>
                          <a:cs typeface="+mn-cs"/>
                        </a:rPr>
                        <a:t>46</a:t>
                      </a:r>
                      <a:r>
                        <a:rPr lang="zh-CN" altLang="en-US" sz="1600" kern="100">
                          <a:solidFill>
                            <a:schemeClr val="tx1"/>
                          </a:solidFill>
                          <a:effectLst/>
                          <a:latin typeface="+mn-lt"/>
                          <a:ea typeface="+mn-ea"/>
                          <a:cs typeface="+mn-cs"/>
                        </a:rPr>
                        <a:t>、</a:t>
                      </a:r>
                      <a:r>
                        <a:rPr lang="en-US" sz="1600" kern="100">
                          <a:solidFill>
                            <a:schemeClr val="tx1"/>
                          </a:solidFill>
                          <a:effectLst/>
                          <a:latin typeface="+mn-lt"/>
                          <a:ea typeface="+mn-ea"/>
                          <a:cs typeface="+mn-cs"/>
                        </a:rPr>
                        <a:t>151</a:t>
                      </a:r>
                      <a:r>
                        <a:rPr lang="zh-CN" altLang="en-US" sz="1600" kern="100">
                          <a:solidFill>
                            <a:schemeClr val="tx1"/>
                          </a:solidFill>
                          <a:effectLst/>
                          <a:latin typeface="+mn-lt"/>
                          <a:ea typeface="+mn-ea"/>
                          <a:cs typeface="+mn-cs"/>
                        </a:rPr>
                        <a:t>、</a:t>
                      </a:r>
                      <a:r>
                        <a:rPr lang="en-US" sz="1600" kern="100">
                          <a:solidFill>
                            <a:schemeClr val="tx1"/>
                          </a:solidFill>
                          <a:effectLst/>
                          <a:latin typeface="+mn-lt"/>
                          <a:ea typeface="+mn-ea"/>
                          <a:cs typeface="+mn-cs"/>
                        </a:rPr>
                        <a:t>30</a:t>
                      </a:r>
                      <a:r>
                        <a:rPr lang="zh-CN" altLang="en-US" sz="1600" kern="100">
                          <a:solidFill>
                            <a:schemeClr val="tx1"/>
                          </a:solidFill>
                          <a:effectLst/>
                          <a:latin typeface="+mn-lt"/>
                          <a:ea typeface="+mn-ea"/>
                          <a:cs typeface="+mn-cs"/>
                        </a:rPr>
                        <a:t>、</a:t>
                      </a:r>
                      <a:r>
                        <a:rPr lang="en-US" sz="1600" kern="100">
                          <a:solidFill>
                            <a:schemeClr val="tx1"/>
                          </a:solidFill>
                          <a:effectLst/>
                          <a:latin typeface="+mn-lt"/>
                          <a:ea typeface="+mn-ea"/>
                          <a:cs typeface="+mn-cs"/>
                        </a:rPr>
                        <a:t>133</a:t>
                      </a:r>
                      <a:r>
                        <a:rPr lang="zh-CN" altLang="en-US" sz="1600" kern="100">
                          <a:solidFill>
                            <a:schemeClr val="tx1"/>
                          </a:solidFill>
                          <a:effectLst/>
                          <a:latin typeface="+mn-lt"/>
                          <a:ea typeface="+mn-ea"/>
                          <a:cs typeface="+mn-cs"/>
                        </a:rPr>
                        <a:t>、</a:t>
                      </a:r>
                      <a:r>
                        <a:rPr lang="en-US" sz="1600" kern="100">
                          <a:solidFill>
                            <a:schemeClr val="tx1"/>
                          </a:solidFill>
                          <a:effectLst/>
                          <a:latin typeface="+mn-lt"/>
                          <a:ea typeface="+mn-ea"/>
                          <a:cs typeface="+mn-cs"/>
                        </a:rPr>
                        <a:t>114</a:t>
                      </a:r>
                      <a:r>
                        <a:rPr lang="zh-CN" altLang="en-US" sz="1600" kern="100">
                          <a:solidFill>
                            <a:schemeClr val="tx1"/>
                          </a:solidFill>
                          <a:effectLst/>
                          <a:latin typeface="+mn-lt"/>
                          <a:ea typeface="+mn-ea"/>
                          <a:cs typeface="+mn-cs"/>
                        </a:rPr>
                        <a:t>、</a:t>
                      </a:r>
                      <a:r>
                        <a:rPr lang="en-US" sz="1600" kern="100">
                          <a:solidFill>
                            <a:schemeClr val="tx1"/>
                          </a:solidFill>
                          <a:effectLst/>
                          <a:latin typeface="+mn-lt"/>
                          <a:ea typeface="+mn-ea"/>
                          <a:cs typeface="+mn-cs"/>
                        </a:rPr>
                        <a:t>96</a:t>
                      </a:r>
                      <a:r>
                        <a:rPr lang="zh-CN" altLang="en-US" sz="1600" kern="100">
                          <a:solidFill>
                            <a:schemeClr val="tx1"/>
                          </a:solidFill>
                          <a:effectLst/>
                          <a:latin typeface="+mn-lt"/>
                          <a:ea typeface="+mn-ea"/>
                          <a:cs typeface="+mn-cs"/>
                        </a:rPr>
                        <a:t>、</a:t>
                      </a:r>
                      <a:r>
                        <a:rPr lang="en-US" sz="1600" kern="100">
                          <a:solidFill>
                            <a:schemeClr val="tx1"/>
                          </a:solidFill>
                          <a:effectLst/>
                          <a:latin typeface="+mn-lt"/>
                          <a:ea typeface="+mn-ea"/>
                          <a:cs typeface="+mn-cs"/>
                        </a:rPr>
                        <a:t>52</a:t>
                      </a:r>
                      <a:r>
                        <a:rPr lang="zh-CN" altLang="en-US" sz="1600" kern="100">
                          <a:solidFill>
                            <a:schemeClr val="tx1"/>
                          </a:solidFill>
                          <a:effectLst/>
                          <a:latin typeface="+mn-lt"/>
                          <a:ea typeface="+mn-ea"/>
                          <a:cs typeface="+mn-cs"/>
                        </a:rPr>
                        <a:t>、</a:t>
                      </a:r>
                      <a:r>
                        <a:rPr lang="en-US" sz="1600" kern="100">
                          <a:solidFill>
                            <a:schemeClr val="tx1"/>
                          </a:solidFill>
                          <a:effectLst/>
                          <a:latin typeface="+mn-lt"/>
                          <a:ea typeface="+mn-ea"/>
                          <a:cs typeface="+mn-cs"/>
                        </a:rPr>
                        <a:t>122</a:t>
                      </a:r>
                      <a:r>
                        <a:rPr lang="zh-CN" altLang="en-US" sz="1600" kern="100">
                          <a:solidFill>
                            <a:schemeClr val="tx1"/>
                          </a:solidFill>
                          <a:effectLst/>
                          <a:latin typeface="+mn-lt"/>
                          <a:ea typeface="+mn-ea"/>
                          <a:cs typeface="+mn-cs"/>
                        </a:rPr>
                        <a:t>、</a:t>
                      </a:r>
                      <a:r>
                        <a:rPr lang="en-US" sz="1600" kern="100">
                          <a:solidFill>
                            <a:schemeClr val="tx1"/>
                          </a:solidFill>
                          <a:effectLst/>
                          <a:latin typeface="+mn-lt"/>
                          <a:ea typeface="+mn-ea"/>
                          <a:cs typeface="+mn-cs"/>
                        </a:rPr>
                        <a:t>147</a:t>
                      </a:r>
                      <a:r>
                        <a:rPr lang="zh-CN" altLang="en-US" sz="1600" kern="100">
                          <a:solidFill>
                            <a:schemeClr val="tx1"/>
                          </a:solidFill>
                          <a:effectLst/>
                          <a:latin typeface="+mn-lt"/>
                          <a:ea typeface="+mn-ea"/>
                          <a:cs typeface="+mn-cs"/>
                        </a:rPr>
                        <a:t>、</a:t>
                      </a:r>
                      <a:r>
                        <a:rPr lang="en-US" sz="1600" kern="100">
                          <a:solidFill>
                            <a:schemeClr val="tx1"/>
                          </a:solidFill>
                          <a:effectLst/>
                          <a:latin typeface="+mn-lt"/>
                          <a:ea typeface="+mn-ea"/>
                          <a:cs typeface="+mn-cs"/>
                        </a:rPr>
                        <a:t>110</a:t>
                      </a:r>
                      <a:r>
                        <a:rPr lang="zh-CN" altLang="en-US" sz="1600" kern="100">
                          <a:solidFill>
                            <a:schemeClr val="tx1"/>
                          </a:solidFill>
                          <a:effectLst/>
                          <a:latin typeface="+mn-lt"/>
                          <a:ea typeface="+mn-ea"/>
                          <a:cs typeface="+mn-cs"/>
                        </a:rPr>
                        <a:t>、</a:t>
                      </a:r>
                      <a:r>
                        <a:rPr lang="en-US" sz="1600" kern="100">
                          <a:solidFill>
                            <a:schemeClr val="tx1"/>
                          </a:solidFill>
                          <a:effectLst/>
                          <a:latin typeface="+mn-lt"/>
                          <a:ea typeface="+mn-ea"/>
                          <a:cs typeface="+mn-cs"/>
                        </a:rPr>
                        <a:t>1</a:t>
                      </a:r>
                      <a:r>
                        <a:rPr lang="zh-CN" altLang="en-US" sz="1600" kern="100">
                          <a:solidFill>
                            <a:schemeClr val="tx1"/>
                          </a:solidFill>
                          <a:effectLst/>
                          <a:latin typeface="+mn-lt"/>
                          <a:ea typeface="+mn-ea"/>
                          <a:cs typeface="+mn-cs"/>
                        </a:rPr>
                        <a:t>、</a:t>
                      </a:r>
                      <a:r>
                        <a:rPr lang="en-US" sz="1600" kern="100">
                          <a:solidFill>
                            <a:schemeClr val="tx1"/>
                          </a:solidFill>
                          <a:effectLst/>
                          <a:latin typeface="+mn-lt"/>
                          <a:ea typeface="+mn-ea"/>
                          <a:cs typeface="+mn-cs"/>
                        </a:rPr>
                        <a:t>152</a:t>
                      </a:r>
                      <a:r>
                        <a:rPr lang="zh-CN" altLang="en-US" sz="1600" kern="100">
                          <a:solidFill>
                            <a:schemeClr val="tx1"/>
                          </a:solidFill>
                          <a:effectLst/>
                          <a:latin typeface="+mn-lt"/>
                          <a:ea typeface="+mn-ea"/>
                          <a:cs typeface="+mn-cs"/>
                        </a:rPr>
                        <a:t>、</a:t>
                      </a:r>
                      <a:r>
                        <a:rPr lang="en-US" sz="1600" kern="100">
                          <a:solidFill>
                            <a:schemeClr val="tx1"/>
                          </a:solidFill>
                          <a:effectLst/>
                          <a:latin typeface="+mn-lt"/>
                          <a:ea typeface="+mn-ea"/>
                          <a:cs typeface="+mn-cs"/>
                        </a:rPr>
                        <a:t>128</a:t>
                      </a:r>
                      <a:r>
                        <a:rPr lang="zh-CN" altLang="en-US" sz="1600" kern="100">
                          <a:solidFill>
                            <a:schemeClr val="tx1"/>
                          </a:solidFill>
                          <a:effectLst/>
                          <a:latin typeface="+mn-lt"/>
                          <a:ea typeface="+mn-ea"/>
                          <a:cs typeface="+mn-cs"/>
                        </a:rPr>
                        <a:t>、</a:t>
                      </a:r>
                      <a:r>
                        <a:rPr lang="en-US" sz="1600" kern="100">
                          <a:solidFill>
                            <a:schemeClr val="tx1"/>
                          </a:solidFill>
                          <a:effectLst/>
                          <a:latin typeface="+mn-lt"/>
                          <a:ea typeface="+mn-ea"/>
                          <a:cs typeface="+mn-cs"/>
                        </a:rPr>
                        <a:t>34</a:t>
                      </a:r>
                      <a:endParaRPr lang="zh-CN" altLang="en-US" sz="1600" kern="1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3623541"/>
                  </a:ext>
                </a:extLst>
              </a:tr>
              <a:tr h="846470">
                <a:tc>
                  <a:txBody>
                    <a:bodyPr/>
                    <a:lstStyle/>
                    <a:p>
                      <a:pPr indent="0" algn="l"/>
                      <a:r>
                        <a:rPr lang="zh-CN" altLang="en-US" sz="1800" kern="100">
                          <a:solidFill>
                            <a:schemeClr val="tx1"/>
                          </a:solidFill>
                          <a:effectLst/>
                          <a:latin typeface="+mn-lt"/>
                          <a:ea typeface="+mn-ea"/>
                          <a:cs typeface="+mn-cs"/>
                        </a:rPr>
                        <a:t>低</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en-US" sz="1800" kern="100">
                          <a:solidFill>
                            <a:schemeClr val="tx1"/>
                          </a:solidFill>
                          <a:effectLst/>
                          <a:latin typeface="+mn-lt"/>
                          <a:ea typeface="+mn-ea"/>
                          <a:cs typeface="+mn-cs"/>
                        </a:rPr>
                        <a:t>[15,1]</a:t>
                      </a:r>
                      <a:endParaRPr lang="zh-CN" altLang="en-US" sz="1800" kern="1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en-US" sz="1600" kern="100" dirty="0">
                          <a:solidFill>
                            <a:schemeClr val="tx1"/>
                          </a:solidFill>
                          <a:effectLst/>
                          <a:latin typeface="+mn-lt"/>
                          <a:ea typeface="+mn-ea"/>
                          <a:cs typeface="+mn-cs"/>
                        </a:rPr>
                        <a:t>61</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64</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120</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166</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107</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158</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127</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109</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2</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32</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123</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164</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118</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125</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35</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66</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8</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91</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7</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12</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136</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65</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160</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28</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17</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121</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83</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44</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150</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132</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18</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141</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69</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104</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19</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51</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169</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87</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24</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103</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101</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113</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167</a:t>
                      </a:r>
                      <a:r>
                        <a:rPr lang="zh-CN" altLang="en-US" sz="1600" kern="100" dirty="0">
                          <a:solidFill>
                            <a:schemeClr val="tx1"/>
                          </a:solidFill>
                          <a:effectLst/>
                          <a:latin typeface="+mn-lt"/>
                          <a:ea typeface="+mn-ea"/>
                          <a:cs typeface="+mn-cs"/>
                        </a:rPr>
                        <a:t>、</a:t>
                      </a:r>
                      <a:r>
                        <a:rPr lang="en-US" sz="1600" kern="100" dirty="0">
                          <a:solidFill>
                            <a:schemeClr val="tx1"/>
                          </a:solidFill>
                          <a:effectLst/>
                          <a:latin typeface="+mn-lt"/>
                          <a:ea typeface="+mn-ea"/>
                          <a:cs typeface="+mn-cs"/>
                        </a:rPr>
                        <a:t>36</a:t>
                      </a:r>
                      <a:endParaRPr lang="zh-CN" altLang="en-US" sz="1600" kern="1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5417532"/>
                  </a:ext>
                </a:extLst>
              </a:tr>
            </a:tbl>
          </a:graphicData>
        </a:graphic>
      </p:graphicFrame>
    </p:spTree>
    <p:extLst>
      <p:ext uri="{BB962C8B-B14F-4D97-AF65-F5344CB8AC3E}">
        <p14:creationId xmlns:p14="http://schemas.microsoft.com/office/powerpoint/2010/main" val="897077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092A23-AE78-8A5F-F26A-A29E01C06EBC}"/>
              </a:ext>
            </a:extLst>
          </p:cNvPr>
          <p:cNvSpPr>
            <a:spLocks noGrp="1"/>
          </p:cNvSpPr>
          <p:nvPr>
            <p:ph type="title"/>
          </p:nvPr>
        </p:nvSpPr>
        <p:spPr/>
        <p:txBody>
          <a:bodyPr/>
          <a:lstStyle/>
          <a:p>
            <a:r>
              <a:rPr lang="zh-CN" altLang="en-US" dirty="0"/>
              <a:t>三、结果分析</a:t>
            </a:r>
            <a:r>
              <a:rPr lang="en-US" altLang="zh-CN" dirty="0"/>
              <a:t>——</a:t>
            </a:r>
            <a:r>
              <a:rPr lang="zh-CN" altLang="en-US" dirty="0"/>
              <a:t>薄弱点分析</a:t>
            </a:r>
          </a:p>
        </p:txBody>
      </p:sp>
      <p:sp>
        <p:nvSpPr>
          <p:cNvPr id="3" name="内容占位符 2">
            <a:extLst>
              <a:ext uri="{FF2B5EF4-FFF2-40B4-BE49-F238E27FC236}">
                <a16:creationId xmlns:a16="http://schemas.microsoft.com/office/drawing/2014/main" id="{43F2DEBF-4743-722D-E38C-4D3B42BE48A0}"/>
              </a:ext>
            </a:extLst>
          </p:cNvPr>
          <p:cNvSpPr>
            <a:spLocks noGrp="1"/>
          </p:cNvSpPr>
          <p:nvPr>
            <p:ph sz="half" idx="1"/>
          </p:nvPr>
        </p:nvSpPr>
        <p:spPr>
          <a:xfrm>
            <a:off x="1097279" y="1800000"/>
            <a:ext cx="4937760" cy="5013702"/>
          </a:xfrm>
        </p:spPr>
        <p:txBody>
          <a:bodyPr/>
          <a:lstStyle/>
          <a:p>
            <a:r>
              <a:rPr lang="zh-CN" altLang="en-US" dirty="0"/>
              <a:t>供应链网络薄弱环节</a:t>
            </a:r>
            <a:endParaRPr lang="en-US" altLang="zh-CN" dirty="0"/>
          </a:p>
          <a:p>
            <a:pPr lvl="1"/>
            <a:r>
              <a:rPr lang="zh-CN" altLang="en-US" dirty="0"/>
              <a:t>风险传导路径</a:t>
            </a:r>
            <a:endParaRPr lang="en-US" altLang="zh-CN" dirty="0"/>
          </a:p>
          <a:p>
            <a:pPr lvl="2"/>
            <a:r>
              <a:rPr lang="zh-CN" altLang="en-US" dirty="0"/>
              <a:t>与产业链网络薄弱环节对应</a:t>
            </a:r>
            <a:endParaRPr lang="en-US" altLang="zh-CN" dirty="0"/>
          </a:p>
          <a:p>
            <a:pPr lvl="2"/>
            <a:r>
              <a:rPr lang="en-US" altLang="zh-CN" dirty="0"/>
              <a:t>1.4</a:t>
            </a:r>
            <a:r>
              <a:rPr lang="zh-CN" altLang="en-US" dirty="0"/>
              <a:t>工业互联网安全（企业</a:t>
            </a:r>
            <a:r>
              <a:rPr lang="en-US" altLang="zh-CN" dirty="0"/>
              <a:t>126</a:t>
            </a:r>
            <a:r>
              <a:rPr lang="zh-CN" altLang="en-US" dirty="0"/>
              <a:t>）</a:t>
            </a:r>
            <a:endParaRPr lang="en-US" altLang="zh-CN" dirty="0"/>
          </a:p>
          <a:p>
            <a:pPr lvl="3"/>
            <a:r>
              <a:rPr lang="zh-CN" altLang="en-US" dirty="0"/>
              <a:t>传导至最终产品（企业</a:t>
            </a:r>
            <a:r>
              <a:rPr lang="en-US" altLang="zh-CN" dirty="0"/>
              <a:t>170</a:t>
            </a:r>
            <a:r>
              <a:rPr lang="zh-CN" altLang="en-US" dirty="0"/>
              <a:t>）</a:t>
            </a:r>
            <a:endParaRPr lang="en-US" altLang="zh-CN" dirty="0"/>
          </a:p>
          <a:p>
            <a:pPr lvl="3"/>
            <a:r>
              <a:rPr lang="zh-CN" altLang="en-US" dirty="0"/>
              <a:t>上游风险节点：企业</a:t>
            </a:r>
            <a:r>
              <a:rPr lang="en-US" altLang="zh-CN" dirty="0"/>
              <a:t>41</a:t>
            </a:r>
            <a:r>
              <a:rPr lang="zh-CN" altLang="en-US" dirty="0"/>
              <a:t>、</a:t>
            </a:r>
            <a:r>
              <a:rPr lang="en-US" altLang="zh-CN" dirty="0"/>
              <a:t>142</a:t>
            </a:r>
          </a:p>
          <a:p>
            <a:pPr lvl="2"/>
            <a:r>
              <a:rPr lang="en-US" altLang="zh-CN" dirty="0"/>
              <a:t>1.3</a:t>
            </a:r>
            <a:r>
              <a:rPr lang="zh-CN" altLang="en-US" dirty="0"/>
              <a:t>工业软件（企业</a:t>
            </a:r>
            <a:r>
              <a:rPr lang="en-US" altLang="zh-CN" dirty="0"/>
              <a:t>29</a:t>
            </a:r>
            <a:r>
              <a:rPr lang="zh-CN" altLang="en-US" dirty="0"/>
              <a:t>、</a:t>
            </a:r>
            <a:r>
              <a:rPr lang="en-US" altLang="zh-CN" dirty="0"/>
              <a:t>106</a:t>
            </a:r>
            <a:r>
              <a:rPr lang="zh-CN" altLang="en-US" dirty="0"/>
              <a:t>）</a:t>
            </a:r>
            <a:endParaRPr lang="en-US" altLang="zh-CN" dirty="0"/>
          </a:p>
          <a:p>
            <a:pPr lvl="3"/>
            <a:r>
              <a:rPr lang="zh-CN" altLang="en-US" dirty="0"/>
              <a:t>传导至最终产品（企业</a:t>
            </a:r>
            <a:r>
              <a:rPr lang="en-US" altLang="zh-CN" dirty="0"/>
              <a:t>170</a:t>
            </a:r>
            <a:r>
              <a:rPr lang="zh-CN" altLang="en-US" dirty="0"/>
              <a:t>）</a:t>
            </a:r>
          </a:p>
        </p:txBody>
      </p:sp>
      <p:pic>
        <p:nvPicPr>
          <p:cNvPr id="6" name="内容占位符 5">
            <a:extLst>
              <a:ext uri="{FF2B5EF4-FFF2-40B4-BE49-F238E27FC236}">
                <a16:creationId xmlns:a16="http://schemas.microsoft.com/office/drawing/2014/main" id="{782FF98D-B40E-D4F4-95DF-7F25050690E1}"/>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37724" y="1312795"/>
            <a:ext cx="6928936" cy="5545205"/>
          </a:xfrm>
          <a:prstGeom prst="rect">
            <a:avLst/>
          </a:prstGeom>
          <a:noFill/>
          <a:ln>
            <a:noFill/>
          </a:ln>
        </p:spPr>
      </p:pic>
    </p:spTree>
    <p:extLst>
      <p:ext uri="{BB962C8B-B14F-4D97-AF65-F5344CB8AC3E}">
        <p14:creationId xmlns:p14="http://schemas.microsoft.com/office/powerpoint/2010/main" val="2504085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092A23-AE78-8A5F-F26A-A29E01C06EBC}"/>
              </a:ext>
            </a:extLst>
          </p:cNvPr>
          <p:cNvSpPr>
            <a:spLocks noGrp="1"/>
          </p:cNvSpPr>
          <p:nvPr>
            <p:ph type="title"/>
          </p:nvPr>
        </p:nvSpPr>
        <p:spPr/>
        <p:txBody>
          <a:bodyPr/>
          <a:lstStyle/>
          <a:p>
            <a:r>
              <a:rPr lang="zh-CN" altLang="en-US" dirty="0"/>
              <a:t>三、结果分析</a:t>
            </a:r>
            <a:r>
              <a:rPr lang="en-US" altLang="zh-CN" dirty="0"/>
              <a:t>——</a:t>
            </a:r>
            <a:r>
              <a:rPr lang="zh-CN" altLang="en-US" dirty="0"/>
              <a:t>韧性影响因素</a:t>
            </a:r>
          </a:p>
        </p:txBody>
      </p:sp>
      <p:sp>
        <p:nvSpPr>
          <p:cNvPr id="3" name="内容占位符 2">
            <a:extLst>
              <a:ext uri="{FF2B5EF4-FFF2-40B4-BE49-F238E27FC236}">
                <a16:creationId xmlns:a16="http://schemas.microsoft.com/office/drawing/2014/main" id="{43F2DEBF-4743-722D-E38C-4D3B42BE48A0}"/>
              </a:ext>
            </a:extLst>
          </p:cNvPr>
          <p:cNvSpPr>
            <a:spLocks noGrp="1"/>
          </p:cNvSpPr>
          <p:nvPr>
            <p:ph sz="half" idx="1"/>
          </p:nvPr>
        </p:nvSpPr>
        <p:spPr>
          <a:xfrm>
            <a:off x="1097279" y="1800000"/>
            <a:ext cx="4937760" cy="5013702"/>
          </a:xfrm>
        </p:spPr>
        <p:txBody>
          <a:bodyPr>
            <a:normAutofit/>
          </a:bodyPr>
          <a:lstStyle/>
          <a:p>
            <a:r>
              <a:rPr lang="zh-CN" altLang="en-US" dirty="0"/>
              <a:t>试验设计</a:t>
            </a:r>
            <a:endParaRPr lang="en-US" altLang="zh-CN" dirty="0"/>
          </a:p>
          <a:p>
            <a:pPr lvl="1"/>
            <a:r>
              <a:rPr lang="zh-CN" altLang="en-US" dirty="0"/>
              <a:t>不同情景（实验）</a:t>
            </a:r>
            <a:endParaRPr lang="en-US" altLang="zh-CN" dirty="0"/>
          </a:p>
          <a:p>
            <a:pPr lvl="2"/>
            <a:r>
              <a:rPr lang="zh-CN" altLang="en-US" dirty="0"/>
              <a:t>参数取值的组合</a:t>
            </a:r>
            <a:endParaRPr lang="en-US" altLang="zh-CN" dirty="0"/>
          </a:p>
          <a:p>
            <a:pPr lvl="2"/>
            <a:r>
              <a:rPr lang="en-US" altLang="zh-CN" dirty="0"/>
              <a:t>L36</a:t>
            </a:r>
            <a:r>
              <a:rPr lang="zh-CN" altLang="en-US" dirty="0"/>
              <a:t>正交表</a:t>
            </a:r>
            <a:endParaRPr lang="en-US" altLang="zh-CN" dirty="0"/>
          </a:p>
          <a:p>
            <a:pPr lvl="1"/>
            <a:r>
              <a:rPr lang="zh-CN" altLang="en-US" dirty="0"/>
              <a:t>初始风险事件</a:t>
            </a:r>
            <a:endParaRPr lang="en-US" altLang="zh-CN" dirty="0"/>
          </a:p>
          <a:p>
            <a:pPr lvl="2"/>
            <a:r>
              <a:rPr lang="zh-CN" altLang="en-US" dirty="0"/>
              <a:t>在基准情景下，对</a:t>
            </a:r>
            <a:r>
              <a:rPr lang="en-US" altLang="zh-CN" dirty="0"/>
              <a:t>475</a:t>
            </a:r>
            <a:r>
              <a:rPr lang="zh-CN" altLang="en-US" dirty="0"/>
              <a:t>种初始风险事件进行排序</a:t>
            </a:r>
            <a:endParaRPr lang="en-US" altLang="zh-CN" dirty="0"/>
          </a:p>
          <a:p>
            <a:pPr lvl="2"/>
            <a:r>
              <a:rPr lang="zh-CN" altLang="en-US" dirty="0"/>
              <a:t>取出初始风险事件影响较大的前</a:t>
            </a:r>
            <a:r>
              <a:rPr lang="en-US" altLang="zh-CN" dirty="0"/>
              <a:t>20%</a:t>
            </a:r>
            <a:r>
              <a:rPr lang="zh-CN" altLang="en-US" dirty="0"/>
              <a:t>种初始风险事件，共</a:t>
            </a:r>
            <a:r>
              <a:rPr lang="en-US" altLang="zh-CN" dirty="0"/>
              <a:t>95</a:t>
            </a:r>
            <a:r>
              <a:rPr lang="zh-CN" altLang="en-US" dirty="0"/>
              <a:t>种</a:t>
            </a:r>
            <a:endParaRPr lang="en-US" altLang="zh-CN" dirty="0"/>
          </a:p>
          <a:p>
            <a:pPr lvl="2"/>
            <a:r>
              <a:rPr lang="zh-CN" altLang="en-US" dirty="0"/>
              <a:t>每种实验测试上述</a:t>
            </a:r>
            <a:r>
              <a:rPr lang="en-US" altLang="zh-CN" dirty="0"/>
              <a:t>95</a:t>
            </a:r>
            <a:r>
              <a:rPr lang="zh-CN" altLang="en-US" dirty="0"/>
              <a:t>种初始风险事件，每种初始风险事件测试</a:t>
            </a:r>
            <a:r>
              <a:rPr lang="en-US" altLang="zh-CN" dirty="0"/>
              <a:t>50</a:t>
            </a:r>
            <a:r>
              <a:rPr lang="zh-CN" altLang="en-US" dirty="0"/>
              <a:t>次</a:t>
            </a:r>
            <a:endParaRPr lang="en-US" altLang="zh-CN" dirty="0"/>
          </a:p>
          <a:p>
            <a:pPr lvl="2"/>
            <a:r>
              <a:rPr lang="zh-CN" altLang="en-US" dirty="0"/>
              <a:t>每种实验共</a:t>
            </a:r>
            <a:r>
              <a:rPr lang="en-US" altLang="zh-CN" dirty="0"/>
              <a:t>4750</a:t>
            </a:r>
            <a:r>
              <a:rPr lang="zh-CN" altLang="en-US" dirty="0"/>
              <a:t>个样本</a:t>
            </a:r>
            <a:endParaRPr lang="en-US" altLang="zh-CN" dirty="0"/>
          </a:p>
          <a:p>
            <a:pPr lvl="2"/>
            <a:endParaRPr lang="zh-CN" altLang="en-US" dirty="0"/>
          </a:p>
        </p:txBody>
      </p:sp>
      <p:sp>
        <p:nvSpPr>
          <p:cNvPr id="4" name="内容占位符 3">
            <a:extLst>
              <a:ext uri="{FF2B5EF4-FFF2-40B4-BE49-F238E27FC236}">
                <a16:creationId xmlns:a16="http://schemas.microsoft.com/office/drawing/2014/main" id="{3AA1BFAB-4BE7-0E1D-69CF-096B750E37C6}"/>
              </a:ext>
            </a:extLst>
          </p:cNvPr>
          <p:cNvSpPr>
            <a:spLocks noGrp="1"/>
          </p:cNvSpPr>
          <p:nvPr>
            <p:ph sz="half" idx="2"/>
          </p:nvPr>
        </p:nvSpPr>
        <p:spPr>
          <a:xfrm>
            <a:off x="6217920" y="1800000"/>
            <a:ext cx="4937760" cy="5013703"/>
          </a:xfrm>
        </p:spPr>
        <p:txBody>
          <a:bodyPr>
            <a:normAutofit/>
          </a:bodyPr>
          <a:lstStyle/>
          <a:p>
            <a:r>
              <a:rPr lang="zh-CN" altLang="en-US" dirty="0"/>
              <a:t>数据统计</a:t>
            </a:r>
            <a:endParaRPr lang="en-US" altLang="zh-CN" dirty="0"/>
          </a:p>
          <a:p>
            <a:pPr lvl="1"/>
            <a:r>
              <a:rPr lang="en-US" altLang="zh-CN" dirty="0"/>
              <a:t>4</a:t>
            </a:r>
            <a:r>
              <a:rPr lang="zh-CN" altLang="en-US" dirty="0"/>
              <a:t>个韧性指标</a:t>
            </a:r>
          </a:p>
        </p:txBody>
      </p:sp>
      <p:graphicFrame>
        <p:nvGraphicFramePr>
          <p:cNvPr id="5" name="内容占位符 4">
            <a:extLst>
              <a:ext uri="{FF2B5EF4-FFF2-40B4-BE49-F238E27FC236}">
                <a16:creationId xmlns:a16="http://schemas.microsoft.com/office/drawing/2014/main" id="{1D49DD6E-BEE3-EDB2-59E8-6D506B316BBB}"/>
              </a:ext>
            </a:extLst>
          </p:cNvPr>
          <p:cNvGraphicFramePr>
            <a:graphicFrameLocks/>
          </p:cNvGraphicFramePr>
          <p:nvPr>
            <p:extLst>
              <p:ext uri="{D42A27DB-BD31-4B8C-83A1-F6EECF244321}">
                <p14:modId xmlns:p14="http://schemas.microsoft.com/office/powerpoint/2010/main" val="3974707661"/>
              </p:ext>
            </p:extLst>
          </p:nvPr>
        </p:nvGraphicFramePr>
        <p:xfrm>
          <a:off x="6172200" y="2667835"/>
          <a:ext cx="5724000" cy="3505200"/>
        </p:xfrm>
        <a:graphic>
          <a:graphicData uri="http://schemas.openxmlformats.org/drawingml/2006/table">
            <a:tbl>
              <a:tblPr firstRow="1" bandRow="1">
                <a:tableStyleId>{2D5ABB26-0587-4C30-8999-92F81FD0307C}</a:tableStyleId>
              </a:tblPr>
              <a:tblGrid>
                <a:gridCol w="612000">
                  <a:extLst>
                    <a:ext uri="{9D8B030D-6E8A-4147-A177-3AD203B41FA5}">
                      <a16:colId xmlns:a16="http://schemas.microsoft.com/office/drawing/2014/main" val="4060556905"/>
                    </a:ext>
                  </a:extLst>
                </a:gridCol>
                <a:gridCol w="1512000">
                  <a:extLst>
                    <a:ext uri="{9D8B030D-6E8A-4147-A177-3AD203B41FA5}">
                      <a16:colId xmlns:a16="http://schemas.microsoft.com/office/drawing/2014/main" val="396531592"/>
                    </a:ext>
                  </a:extLst>
                </a:gridCol>
                <a:gridCol w="3600000">
                  <a:extLst>
                    <a:ext uri="{9D8B030D-6E8A-4147-A177-3AD203B41FA5}">
                      <a16:colId xmlns:a16="http://schemas.microsoft.com/office/drawing/2014/main" val="3735645426"/>
                    </a:ext>
                  </a:extLst>
                </a:gridCol>
              </a:tblGrid>
              <a:tr h="0">
                <a:tc gridSpan="3">
                  <a:txBody>
                    <a:bodyPr/>
                    <a:lstStyle/>
                    <a:p>
                      <a:pPr algn="ctr"/>
                      <a:r>
                        <a:rPr lang="zh-CN" altLang="en-US" sz="1600" dirty="0"/>
                        <a:t>韧性指标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7118677"/>
                  </a:ext>
                </a:extLst>
              </a:tr>
              <a:tr h="0">
                <a:tc>
                  <a:txBody>
                    <a:bodyPr/>
                    <a:lstStyle/>
                    <a:p>
                      <a:pPr marL="0" indent="0" algn="l" defTabSz="914400" rtl="0" eaLnBrk="1" latinLnBrk="0" hangingPunct="1"/>
                      <a:r>
                        <a:rPr lang="zh-CN" altLang="en-US" sz="1600" kern="1200" dirty="0">
                          <a:solidFill>
                            <a:schemeClr val="tx1"/>
                          </a:solidFill>
                          <a:latin typeface="+mn-lt"/>
                          <a:ea typeface="+mn-ea"/>
                          <a:cs typeface="+mn-cs"/>
                        </a:rPr>
                        <a:t>代称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r>
                        <a:rPr lang="zh-CN" altLang="en-US" sz="1600" kern="1200" dirty="0">
                          <a:solidFill>
                            <a:schemeClr val="tx1"/>
                          </a:solidFill>
                          <a:latin typeface="+mn-lt"/>
                          <a:ea typeface="+mn-ea"/>
                          <a:cs typeface="+mn-cs"/>
                        </a:rPr>
                        <a:t>指标名称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r>
                        <a:rPr lang="zh-CN" altLang="en-US" sz="1600" kern="1200" dirty="0">
                          <a:solidFill>
                            <a:schemeClr val="tx1"/>
                          </a:solidFill>
                          <a:latin typeface="+mn-lt"/>
                          <a:ea typeface="+mn-ea"/>
                          <a:cs typeface="+mn-cs"/>
                        </a:rPr>
                        <a:t>计算方法</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5846030"/>
                  </a:ext>
                </a:extLst>
              </a:tr>
              <a:tr h="0">
                <a:tc>
                  <a:txBody>
                    <a:bodyPr/>
                    <a:lstStyle/>
                    <a:p>
                      <a:pPr marL="0" indent="0" algn="l" defTabSz="914400" rtl="0" eaLnBrk="1" latinLnBrk="0" hangingPunct="1"/>
                      <a:r>
                        <a:rPr lang="en-US" altLang="zh-CN" sz="1600" kern="1200" dirty="0">
                          <a:solidFill>
                            <a:schemeClr val="tx1"/>
                          </a:solidFill>
                          <a:effectLst/>
                          <a:latin typeface="+mn-lt"/>
                          <a:ea typeface="+mn-ea"/>
                          <a:cs typeface="+mn-cs"/>
                        </a:rPr>
                        <a:t>R1</a:t>
                      </a:r>
                      <a:endParaRPr lang="zh-CN" altLang="en-US" sz="16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zh-CN" sz="1600" kern="1200" dirty="0">
                          <a:solidFill>
                            <a:schemeClr val="tx1"/>
                          </a:solidFill>
                          <a:effectLst/>
                          <a:latin typeface="+mn-lt"/>
                          <a:ea typeface="+mn-ea"/>
                          <a:cs typeface="+mn-cs"/>
                        </a:rPr>
                        <a:t>系统恢复用时</a:t>
                      </a:r>
                      <a:br>
                        <a:rPr lang="en-US" altLang="zh-CN" sz="1600" kern="1200" dirty="0">
                          <a:solidFill>
                            <a:schemeClr val="tx1"/>
                          </a:solidFill>
                          <a:effectLst/>
                          <a:latin typeface="+mn-lt"/>
                          <a:ea typeface="+mn-ea"/>
                          <a:cs typeface="+mn-cs"/>
                        </a:rPr>
                      </a:br>
                      <a:r>
                        <a:rPr lang="en-US" altLang="zh-CN" sz="1600" kern="1200" dirty="0" err="1">
                          <a:solidFill>
                            <a:schemeClr val="tx1"/>
                          </a:solidFill>
                          <a:effectLst/>
                          <a:latin typeface="+mn-lt"/>
                          <a:ea typeface="+mn-ea"/>
                          <a:cs typeface="+mn-cs"/>
                        </a:rPr>
                        <a:t>ts_stop</a:t>
                      </a:r>
                      <a:endParaRPr lang="zh-CN" altLang="en-US" sz="16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r>
                        <a:rPr lang="zh-CN" altLang="en-US" sz="1600" kern="1200" dirty="0">
                          <a:solidFill>
                            <a:schemeClr val="tx1"/>
                          </a:solidFill>
                          <a:effectLst/>
                          <a:latin typeface="+mn-lt"/>
                          <a:ea typeface="+mn-ea"/>
                          <a:cs typeface="+mn-cs"/>
                        </a:rPr>
                        <a:t>风险事件发生时刻定义为</a:t>
                      </a:r>
                      <a:r>
                        <a:rPr lang="en-US" altLang="zh-CN" sz="1600" kern="1200" dirty="0">
                          <a:solidFill>
                            <a:schemeClr val="tx1"/>
                          </a:solidFill>
                          <a:effectLst/>
                          <a:latin typeface="+mn-lt"/>
                          <a:ea typeface="+mn-ea"/>
                          <a:cs typeface="+mn-cs"/>
                        </a:rPr>
                        <a:t>0</a:t>
                      </a:r>
                      <a:r>
                        <a:rPr lang="zh-CN" altLang="en-US" sz="1600" kern="1200" dirty="0">
                          <a:solidFill>
                            <a:schemeClr val="tx1"/>
                          </a:solidFill>
                          <a:effectLst/>
                          <a:latin typeface="+mn-lt"/>
                          <a:ea typeface="+mn-ea"/>
                          <a:cs typeface="+mn-cs"/>
                        </a:rPr>
                        <a:t>时刻，模型在经历若干次时间步后将停止，停止时刻即为恢复正常的时刻</a:t>
                      </a:r>
                      <a:endParaRPr lang="zh-CN" altLang="en-US" sz="16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7960540"/>
                  </a:ext>
                </a:extLst>
              </a:tr>
              <a:tr h="0">
                <a:tc>
                  <a:txBody>
                    <a:bodyPr/>
                    <a:lstStyle/>
                    <a:p>
                      <a:pPr marL="0" indent="0" algn="l" defTabSz="914400" rtl="0" eaLnBrk="1" latinLnBrk="0" hangingPunct="1"/>
                      <a:r>
                        <a:rPr lang="en-US" altLang="zh-CN" sz="1600" kern="1200" dirty="0">
                          <a:solidFill>
                            <a:schemeClr val="tx1"/>
                          </a:solidFill>
                          <a:latin typeface="+mn-lt"/>
                          <a:ea typeface="+mn-ea"/>
                          <a:cs typeface="+mn-cs"/>
                        </a:rPr>
                        <a:t>R2</a:t>
                      </a:r>
                      <a:endParaRPr lang="zh-CN" altLang="en-US" sz="16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600" kern="1200" dirty="0">
                          <a:solidFill>
                            <a:schemeClr val="tx1"/>
                          </a:solidFill>
                          <a:latin typeface="+mn-lt"/>
                          <a:ea typeface="+mn-ea"/>
                          <a:cs typeface="+mn-cs"/>
                        </a:rPr>
                        <a:t>产业</a:t>
                      </a:r>
                      <a:r>
                        <a:rPr lang="en-US" altLang="zh-CN" sz="1600" kern="1200" dirty="0">
                          <a:solidFill>
                            <a:schemeClr val="tx1"/>
                          </a:solidFill>
                          <a:latin typeface="+mn-lt"/>
                          <a:ea typeface="+mn-ea"/>
                          <a:cs typeface="+mn-cs"/>
                        </a:rPr>
                        <a:t>-</a:t>
                      </a:r>
                      <a:r>
                        <a:rPr lang="zh-CN" altLang="en-US" sz="1600" kern="1200" dirty="0">
                          <a:solidFill>
                            <a:schemeClr val="tx1"/>
                          </a:solidFill>
                          <a:latin typeface="+mn-lt"/>
                          <a:ea typeface="+mn-ea"/>
                          <a:cs typeface="+mn-cs"/>
                        </a:rPr>
                        <a:t>企业边累计中断次数</a:t>
                      </a:r>
                      <a:endParaRPr lang="en-US" altLang="zh-CN" sz="1600" kern="1200" dirty="0">
                        <a:solidFill>
                          <a:schemeClr val="tx1"/>
                        </a:solidFill>
                        <a:latin typeface="+mn-lt"/>
                        <a:ea typeface="+mn-ea"/>
                        <a:cs typeface="+mn-cs"/>
                      </a:endParaRPr>
                    </a:p>
                    <a:p>
                      <a:r>
                        <a:rPr lang="en-US" altLang="zh-CN" sz="1600" kern="1200" dirty="0" err="1">
                          <a:solidFill>
                            <a:schemeClr val="tx1"/>
                          </a:solidFill>
                          <a:latin typeface="+mn-lt"/>
                          <a:ea typeface="+mn-ea"/>
                          <a:cs typeface="+mn-cs"/>
                        </a:rPr>
                        <a:t>disrupt_acc</a:t>
                      </a:r>
                      <a:endParaRPr lang="zh-CN" altLang="en-US" sz="16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r>
                        <a:rPr lang="zh-CN" altLang="en-US" sz="1600" kern="1200" dirty="0">
                          <a:solidFill>
                            <a:schemeClr val="tx1"/>
                          </a:solidFill>
                          <a:latin typeface="+mn-lt"/>
                          <a:ea typeface="+mn-ea"/>
                          <a:cs typeface="+mn-cs"/>
                        </a:rPr>
                        <a:t>累计不同时间步中产业</a:t>
                      </a:r>
                      <a:r>
                        <a:rPr lang="en-US" altLang="zh-CN" sz="1600" kern="1200" dirty="0">
                          <a:solidFill>
                            <a:schemeClr val="tx1"/>
                          </a:solidFill>
                          <a:latin typeface="+mn-lt"/>
                          <a:ea typeface="+mn-ea"/>
                          <a:cs typeface="+mn-cs"/>
                        </a:rPr>
                        <a:t>-</a:t>
                      </a:r>
                      <a:r>
                        <a:rPr lang="zh-CN" altLang="en-US" sz="1600" kern="1200" dirty="0">
                          <a:solidFill>
                            <a:schemeClr val="tx1"/>
                          </a:solidFill>
                          <a:latin typeface="+mn-lt"/>
                          <a:ea typeface="+mn-ea"/>
                          <a:cs typeface="+mn-cs"/>
                        </a:rPr>
                        <a:t>企业映射网络中出现中断事件的边的个数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194576"/>
                  </a:ext>
                </a:extLst>
              </a:tr>
              <a:tr h="0">
                <a:tc>
                  <a:txBody>
                    <a:bodyPr/>
                    <a:lstStyle/>
                    <a:p>
                      <a:pPr marL="0" indent="0" algn="l" defTabSz="914400" rtl="0" eaLnBrk="1" latinLnBrk="0" hangingPunct="1"/>
                      <a:r>
                        <a:rPr lang="en-US" altLang="zh-CN" sz="1600" kern="1200" dirty="0">
                          <a:solidFill>
                            <a:schemeClr val="tx1"/>
                          </a:solidFill>
                          <a:latin typeface="+mn-lt"/>
                          <a:ea typeface="+mn-ea"/>
                          <a:cs typeface="+mn-cs"/>
                        </a:rPr>
                        <a:t>R3</a:t>
                      </a:r>
                      <a:endParaRPr lang="zh-CN" altLang="en-US" sz="16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zh-CN" sz="1600" kern="1200" dirty="0">
                          <a:solidFill>
                            <a:schemeClr val="tx1"/>
                          </a:solidFill>
                          <a:effectLst/>
                          <a:latin typeface="+mn-lt"/>
                          <a:ea typeface="+mn-ea"/>
                          <a:cs typeface="+mn-cs"/>
                        </a:rPr>
                        <a:t>产业</a:t>
                      </a:r>
                      <a:r>
                        <a:rPr lang="en-US" altLang="zh-CN" sz="1600" kern="1200" dirty="0">
                          <a:solidFill>
                            <a:schemeClr val="tx1"/>
                          </a:solidFill>
                          <a:effectLst/>
                          <a:latin typeface="+mn-lt"/>
                          <a:ea typeface="+mn-ea"/>
                          <a:cs typeface="+mn-cs"/>
                        </a:rPr>
                        <a:t>-</a:t>
                      </a:r>
                      <a:r>
                        <a:rPr lang="zh-CN" altLang="zh-CN" sz="1600" kern="1200" dirty="0">
                          <a:solidFill>
                            <a:schemeClr val="tx1"/>
                          </a:solidFill>
                          <a:effectLst/>
                          <a:latin typeface="+mn-lt"/>
                          <a:ea typeface="+mn-ea"/>
                          <a:cs typeface="+mn-cs"/>
                        </a:rPr>
                        <a:t>企业边最大传导深度</a:t>
                      </a:r>
                      <a:endParaRPr lang="en-US" altLang="zh-CN" sz="1600" kern="1200" dirty="0">
                        <a:solidFill>
                          <a:schemeClr val="tx1"/>
                        </a:solidFill>
                        <a:effectLst/>
                        <a:latin typeface="+mn-lt"/>
                        <a:ea typeface="+mn-ea"/>
                        <a:cs typeface="+mn-cs"/>
                      </a:endParaRPr>
                    </a:p>
                    <a:p>
                      <a:r>
                        <a:rPr lang="en-US" altLang="zh-CN" sz="1600" kern="1200" dirty="0" err="1">
                          <a:solidFill>
                            <a:schemeClr val="tx1"/>
                          </a:solidFill>
                          <a:effectLst/>
                          <a:latin typeface="+mn-lt"/>
                          <a:ea typeface="+mn-ea"/>
                          <a:cs typeface="+mn-cs"/>
                        </a:rPr>
                        <a:t>disrupt_tier</a:t>
                      </a:r>
                      <a:endParaRPr lang="zh-CN" altLang="en-US" sz="16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r>
                        <a:rPr lang="zh-CN" altLang="zh-CN" sz="1600" kern="1200" dirty="0">
                          <a:solidFill>
                            <a:schemeClr val="tx1"/>
                          </a:solidFill>
                          <a:effectLst/>
                          <a:latin typeface="+mn-lt"/>
                          <a:ea typeface="+mn-ea"/>
                          <a:cs typeface="+mn-cs"/>
                        </a:rPr>
                        <a:t>实验中所达到的最大传导层级</a:t>
                      </a:r>
                      <a:endParaRPr lang="zh-CN" altLang="en-US" sz="16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3992948"/>
                  </a:ext>
                </a:extLst>
              </a:tr>
              <a:tr h="0">
                <a:tc>
                  <a:txBody>
                    <a:bodyPr/>
                    <a:lstStyle/>
                    <a:p>
                      <a:pPr marL="0" indent="0" algn="l" defTabSz="914400" rtl="0" eaLnBrk="1" latinLnBrk="0" hangingPunct="1"/>
                      <a:r>
                        <a:rPr lang="en-US" altLang="zh-CN" sz="1600" kern="1200" dirty="0">
                          <a:solidFill>
                            <a:schemeClr val="tx1"/>
                          </a:solidFill>
                          <a:latin typeface="+mn-lt"/>
                          <a:ea typeface="+mn-ea"/>
                          <a:cs typeface="+mn-cs"/>
                        </a:rPr>
                        <a:t>R4</a:t>
                      </a:r>
                      <a:endParaRPr lang="zh-CN" altLang="en-US" sz="16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600" kern="1200" dirty="0">
                          <a:solidFill>
                            <a:schemeClr val="tx1"/>
                          </a:solidFill>
                          <a:latin typeface="+mn-lt"/>
                          <a:ea typeface="+mn-ea"/>
                          <a:cs typeface="+mn-cs"/>
                        </a:rPr>
                        <a:t>产业</a:t>
                      </a:r>
                      <a:r>
                        <a:rPr lang="en-US" altLang="zh-CN" sz="1600" kern="1200" dirty="0">
                          <a:solidFill>
                            <a:schemeClr val="tx1"/>
                          </a:solidFill>
                          <a:latin typeface="+mn-lt"/>
                          <a:ea typeface="+mn-ea"/>
                          <a:cs typeface="+mn-cs"/>
                        </a:rPr>
                        <a:t>-</a:t>
                      </a:r>
                      <a:r>
                        <a:rPr lang="zh-CN" altLang="en-US" sz="1600" kern="1200" dirty="0">
                          <a:solidFill>
                            <a:schemeClr val="tx1"/>
                          </a:solidFill>
                          <a:latin typeface="+mn-lt"/>
                          <a:ea typeface="+mn-ea"/>
                          <a:cs typeface="+mn-cs"/>
                        </a:rPr>
                        <a:t>企业边断裂总数</a:t>
                      </a:r>
                      <a:endParaRPr lang="en-US" altLang="zh-CN" sz="1600" kern="1200" dirty="0">
                        <a:solidFill>
                          <a:schemeClr val="tx1"/>
                        </a:solidFill>
                        <a:latin typeface="+mn-lt"/>
                        <a:ea typeface="+mn-ea"/>
                        <a:cs typeface="+mn-cs"/>
                      </a:endParaRPr>
                    </a:p>
                    <a:p>
                      <a:r>
                        <a:rPr lang="en-US" altLang="zh-CN" sz="1600" kern="1200" dirty="0" err="1">
                          <a:solidFill>
                            <a:schemeClr val="tx1"/>
                          </a:solidFill>
                          <a:latin typeface="+mn-lt"/>
                          <a:ea typeface="+mn-ea"/>
                          <a:cs typeface="+mn-cs"/>
                        </a:rPr>
                        <a:t>n_removal</a:t>
                      </a:r>
                      <a:endParaRPr lang="zh-CN" altLang="en-US" sz="16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r>
                        <a:rPr lang="zh-CN" altLang="en-US" sz="1600" kern="1200" dirty="0">
                          <a:solidFill>
                            <a:schemeClr val="tx1"/>
                          </a:solidFill>
                          <a:latin typeface="+mn-lt"/>
                          <a:ea typeface="+mn-ea"/>
                          <a:cs typeface="+mn-cs"/>
                        </a:rPr>
                        <a:t>模型终止时</a:t>
                      </a:r>
                      <a:r>
                        <a:rPr lang="zh-CN" altLang="zh-CN" sz="1600" kern="1200" dirty="0">
                          <a:solidFill>
                            <a:schemeClr val="tx1"/>
                          </a:solidFill>
                          <a:effectLst/>
                          <a:latin typeface="+mn-lt"/>
                          <a:ea typeface="+mn-ea"/>
                          <a:cs typeface="+mn-cs"/>
                        </a:rPr>
                        <a:t>退出</a:t>
                      </a:r>
                      <a:r>
                        <a:rPr lang="zh-CN" altLang="en-US" sz="1600" kern="1200" dirty="0">
                          <a:solidFill>
                            <a:schemeClr val="tx1"/>
                          </a:solidFill>
                          <a:effectLst/>
                          <a:latin typeface="+mn-lt"/>
                          <a:ea typeface="+mn-ea"/>
                          <a:cs typeface="+mn-cs"/>
                        </a:rPr>
                        <a:t>市场的</a:t>
                      </a:r>
                      <a:r>
                        <a:rPr lang="zh-CN" altLang="en-US" sz="1600" kern="1200" dirty="0">
                          <a:solidFill>
                            <a:schemeClr val="tx1"/>
                          </a:solidFill>
                          <a:latin typeface="+mn-lt"/>
                          <a:ea typeface="+mn-ea"/>
                          <a:cs typeface="+mn-cs"/>
                        </a:rPr>
                        <a:t>产业</a:t>
                      </a:r>
                      <a:r>
                        <a:rPr lang="en-US" altLang="zh-CN" sz="1600" kern="1200" dirty="0">
                          <a:solidFill>
                            <a:schemeClr val="tx1"/>
                          </a:solidFill>
                          <a:latin typeface="+mn-lt"/>
                          <a:ea typeface="+mn-ea"/>
                          <a:cs typeface="+mn-cs"/>
                        </a:rPr>
                        <a:t>-</a:t>
                      </a:r>
                      <a:r>
                        <a:rPr lang="zh-CN" altLang="en-US" sz="1600" kern="1200" dirty="0">
                          <a:solidFill>
                            <a:schemeClr val="tx1"/>
                          </a:solidFill>
                          <a:latin typeface="+mn-lt"/>
                          <a:ea typeface="+mn-ea"/>
                          <a:cs typeface="+mn-cs"/>
                        </a:rPr>
                        <a:t>企业映射网络边个数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8757343"/>
                  </a:ext>
                </a:extLst>
              </a:tr>
            </a:tbl>
          </a:graphicData>
        </a:graphic>
      </p:graphicFrame>
    </p:spTree>
    <p:extLst>
      <p:ext uri="{BB962C8B-B14F-4D97-AF65-F5344CB8AC3E}">
        <p14:creationId xmlns:p14="http://schemas.microsoft.com/office/powerpoint/2010/main" val="3943848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092A23-AE78-8A5F-F26A-A29E01C06EBC}"/>
              </a:ext>
            </a:extLst>
          </p:cNvPr>
          <p:cNvSpPr>
            <a:spLocks noGrp="1"/>
          </p:cNvSpPr>
          <p:nvPr>
            <p:ph type="title"/>
          </p:nvPr>
        </p:nvSpPr>
        <p:spPr/>
        <p:txBody>
          <a:bodyPr/>
          <a:lstStyle/>
          <a:p>
            <a:r>
              <a:rPr lang="zh-CN" altLang="en-US" dirty="0"/>
              <a:t>三、结果分析</a:t>
            </a:r>
            <a:r>
              <a:rPr lang="en-US" altLang="zh-CN" dirty="0"/>
              <a:t>——</a:t>
            </a:r>
            <a:r>
              <a:rPr lang="zh-CN" altLang="en-US" dirty="0"/>
              <a:t>韧性影响因素</a:t>
            </a:r>
          </a:p>
        </p:txBody>
      </p:sp>
      <p:sp>
        <p:nvSpPr>
          <p:cNvPr id="3" name="内容占位符 2">
            <a:extLst>
              <a:ext uri="{FF2B5EF4-FFF2-40B4-BE49-F238E27FC236}">
                <a16:creationId xmlns:a16="http://schemas.microsoft.com/office/drawing/2014/main" id="{43F2DEBF-4743-722D-E38C-4D3B42BE48A0}"/>
              </a:ext>
            </a:extLst>
          </p:cNvPr>
          <p:cNvSpPr>
            <a:spLocks noGrp="1"/>
          </p:cNvSpPr>
          <p:nvPr>
            <p:ph sz="half" idx="1"/>
          </p:nvPr>
        </p:nvSpPr>
        <p:spPr>
          <a:xfrm>
            <a:off x="1098000" y="1800000"/>
            <a:ext cx="8221579" cy="4351338"/>
          </a:xfrm>
        </p:spPr>
        <p:txBody>
          <a:bodyPr/>
          <a:lstStyle/>
          <a:p>
            <a:r>
              <a:rPr lang="zh-CN" altLang="en-US" dirty="0"/>
              <a:t>显著性分析</a:t>
            </a:r>
            <a:endParaRPr lang="en-US" altLang="zh-CN" dirty="0"/>
          </a:p>
          <a:p>
            <a:pPr lvl="1"/>
            <a:r>
              <a:rPr lang="zh-CN" altLang="en-US" dirty="0"/>
              <a:t>各参数对各韧性指标影响的显著性</a:t>
            </a:r>
          </a:p>
        </p:txBody>
      </p:sp>
      <p:graphicFrame>
        <p:nvGraphicFramePr>
          <p:cNvPr id="7" name="内容占位符 6">
            <a:extLst>
              <a:ext uri="{FF2B5EF4-FFF2-40B4-BE49-F238E27FC236}">
                <a16:creationId xmlns:a16="http://schemas.microsoft.com/office/drawing/2014/main" id="{4690670F-1AC9-B5CC-0E4D-9EBEBFC07E72}"/>
              </a:ext>
            </a:extLst>
          </p:cNvPr>
          <p:cNvGraphicFramePr>
            <a:graphicFrameLocks noGrp="1"/>
          </p:cNvGraphicFramePr>
          <p:nvPr>
            <p:ph sz="half" idx="2"/>
            <p:extLst>
              <p:ext uri="{D42A27DB-BD31-4B8C-83A1-F6EECF244321}">
                <p14:modId xmlns:p14="http://schemas.microsoft.com/office/powerpoint/2010/main" val="1283220881"/>
              </p:ext>
            </p:extLst>
          </p:nvPr>
        </p:nvGraphicFramePr>
        <p:xfrm>
          <a:off x="984000" y="2902151"/>
          <a:ext cx="10224000" cy="3409749"/>
        </p:xfrm>
        <a:graphic>
          <a:graphicData uri="http://schemas.openxmlformats.org/drawingml/2006/table">
            <a:tbl>
              <a:tblPr firstRow="1" firstCol="1" bandRow="1">
                <a:tableStyleId>{2D5ABB26-0587-4C30-8999-92F81FD0307C}</a:tableStyleId>
              </a:tblPr>
              <a:tblGrid>
                <a:gridCol w="540000">
                  <a:extLst>
                    <a:ext uri="{9D8B030D-6E8A-4147-A177-3AD203B41FA5}">
                      <a16:colId xmlns:a16="http://schemas.microsoft.com/office/drawing/2014/main" val="942029153"/>
                    </a:ext>
                  </a:extLst>
                </a:gridCol>
                <a:gridCol w="3060000">
                  <a:extLst>
                    <a:ext uri="{9D8B030D-6E8A-4147-A177-3AD203B41FA5}">
                      <a16:colId xmlns:a16="http://schemas.microsoft.com/office/drawing/2014/main" val="2058886969"/>
                    </a:ext>
                  </a:extLst>
                </a:gridCol>
                <a:gridCol w="1656000">
                  <a:extLst>
                    <a:ext uri="{9D8B030D-6E8A-4147-A177-3AD203B41FA5}">
                      <a16:colId xmlns:a16="http://schemas.microsoft.com/office/drawing/2014/main" val="3880312061"/>
                    </a:ext>
                  </a:extLst>
                </a:gridCol>
                <a:gridCol w="1656000">
                  <a:extLst>
                    <a:ext uri="{9D8B030D-6E8A-4147-A177-3AD203B41FA5}">
                      <a16:colId xmlns:a16="http://schemas.microsoft.com/office/drawing/2014/main" val="1207060401"/>
                    </a:ext>
                  </a:extLst>
                </a:gridCol>
                <a:gridCol w="1656000">
                  <a:extLst>
                    <a:ext uri="{9D8B030D-6E8A-4147-A177-3AD203B41FA5}">
                      <a16:colId xmlns:a16="http://schemas.microsoft.com/office/drawing/2014/main" val="607482357"/>
                    </a:ext>
                  </a:extLst>
                </a:gridCol>
                <a:gridCol w="1656000">
                  <a:extLst>
                    <a:ext uri="{9D8B030D-6E8A-4147-A177-3AD203B41FA5}">
                      <a16:colId xmlns:a16="http://schemas.microsoft.com/office/drawing/2014/main" val="2119699651"/>
                    </a:ext>
                  </a:extLst>
                </a:gridCol>
              </a:tblGrid>
              <a:tr h="364757">
                <a:tc>
                  <a:txBody>
                    <a:bodyPr/>
                    <a:lstStyle/>
                    <a:p>
                      <a:pPr indent="0" algn="l"/>
                      <a:r>
                        <a:rPr lang="zh-CN" sz="1600" kern="100" dirty="0">
                          <a:effectLst/>
                        </a:rPr>
                        <a:t>代称</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zh-CN" sz="1600" kern="100" dirty="0">
                          <a:effectLst/>
                        </a:rPr>
                        <a:t>参数名称</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zh-CN" sz="1600" kern="100" dirty="0">
                          <a:effectLst/>
                        </a:rPr>
                        <a:t>系统恢复用时</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zh-CN" sz="1600" kern="100">
                          <a:effectLst/>
                        </a:rPr>
                        <a:t>累计中断次数</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zh-CN" sz="1600" kern="100">
                          <a:effectLst/>
                        </a:rPr>
                        <a:t>最大传导深度</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zh-CN" sz="1600" kern="100">
                          <a:effectLst/>
                        </a:rPr>
                        <a:t>断裂总数</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9161899"/>
                  </a:ext>
                </a:extLst>
              </a:tr>
              <a:tr h="191627">
                <a:tc>
                  <a:txBody>
                    <a:bodyPr/>
                    <a:lstStyle/>
                    <a:p>
                      <a:pPr indent="0" algn="l"/>
                      <a:r>
                        <a:rPr lang="en-US" sz="1600" kern="100">
                          <a:effectLst/>
                        </a:rPr>
                        <a:t>P1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zh-CN" sz="1600" kern="100" dirty="0">
                          <a:effectLst/>
                        </a:rPr>
                        <a:t>采购策略</a:t>
                      </a:r>
                      <a:r>
                        <a:rPr lang="en-US" altLang="zh-CN" sz="1600" kern="100" dirty="0">
                          <a:effectLst/>
                        </a:rPr>
                        <a:t> </a:t>
                      </a:r>
                      <a:r>
                        <a:rPr lang="en-US" sz="1600" kern="100" dirty="0" err="1">
                          <a:effectLst/>
                        </a:rPr>
                        <a:t>netw_prf_n</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en-US" sz="1600" kern="100" dirty="0">
                          <a:effectLst/>
                        </a:rPr>
                        <a:t>0.003</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indent="0" algn="l"/>
                      <a:r>
                        <a:rPr lang="en-US" sz="1600" kern="100" dirty="0">
                          <a:effectLst/>
                        </a:rPr>
                        <a:t>0</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indent="0" algn="l"/>
                      <a:r>
                        <a:rPr lang="en-US" sz="1600" kern="100" dirty="0">
                          <a:effectLst/>
                        </a:rPr>
                        <a:t>0</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indent="0" algn="l"/>
                      <a:r>
                        <a:rPr lang="en-US" sz="1600" kern="100" dirty="0">
                          <a:effectLst/>
                        </a:rPr>
                        <a:t>0.019</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933740334"/>
                  </a:ext>
                </a:extLst>
              </a:tr>
              <a:tr h="191627">
                <a:tc>
                  <a:txBody>
                    <a:bodyPr/>
                    <a:lstStyle/>
                    <a:p>
                      <a:pPr indent="0" algn="l"/>
                      <a:r>
                        <a:rPr lang="en-US" sz="1600" kern="100">
                          <a:effectLst/>
                        </a:rPr>
                        <a:t>P2</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zh-CN" sz="1600" kern="100" dirty="0">
                          <a:effectLst/>
                        </a:rPr>
                        <a:t>是否规模偏好</a:t>
                      </a:r>
                      <a:r>
                        <a:rPr lang="en-US" altLang="zh-CN" sz="1600" kern="100" dirty="0">
                          <a:effectLst/>
                        </a:rPr>
                        <a:t> </a:t>
                      </a:r>
                      <a:r>
                        <a:rPr lang="en-US" sz="1600" kern="100" dirty="0" err="1">
                          <a:effectLst/>
                        </a:rPr>
                        <a:t>is_prf_size</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en-US" sz="1600" kern="100">
                          <a:effectLst/>
                        </a:rPr>
                        <a:t>0.018</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indent="0" algn="l"/>
                      <a:r>
                        <a:rPr lang="en-US" sz="1600" kern="100" dirty="0">
                          <a:effectLst/>
                        </a:rPr>
                        <a:t>0.004</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indent="0" algn="l"/>
                      <a:r>
                        <a:rPr lang="en-US" sz="1600" kern="100" dirty="0">
                          <a:effectLst/>
                        </a:rPr>
                        <a:t>0.004</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indent="0" algn="l"/>
                      <a:r>
                        <a:rPr lang="en-US" sz="1600" kern="100">
                          <a:effectLst/>
                        </a:rPr>
                        <a:t>0.973</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0171921"/>
                  </a:ext>
                </a:extLst>
              </a:tr>
              <a:tr h="273568">
                <a:tc>
                  <a:txBody>
                    <a:bodyPr/>
                    <a:lstStyle/>
                    <a:p>
                      <a:pPr indent="0" algn="l"/>
                      <a:r>
                        <a:rPr lang="en-US" sz="1600" kern="100">
                          <a:effectLst/>
                        </a:rPr>
                        <a:t>P3</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zh-CN" sz="1600" kern="100" dirty="0">
                          <a:effectLst/>
                        </a:rPr>
                        <a:t>单一供应商断供对企业运营的影响</a:t>
                      </a:r>
                      <a:r>
                        <a:rPr lang="en-US" altLang="zh-CN" sz="1600" kern="100" dirty="0">
                          <a:effectLst/>
                        </a:rPr>
                        <a:t> </a:t>
                      </a:r>
                      <a:r>
                        <a:rPr lang="en-US" sz="1600" kern="100" dirty="0" err="1">
                          <a:effectLst/>
                        </a:rPr>
                        <a:t>solo_impact</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en-US" sz="1600" kern="100" dirty="0">
                          <a:effectLst/>
                        </a:rPr>
                        <a:t>0</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indent="0" algn="l"/>
                      <a:r>
                        <a:rPr lang="en-US" sz="1600" kern="100" dirty="0">
                          <a:effectLst/>
                        </a:rPr>
                        <a:t>0</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indent="0" algn="l"/>
                      <a:r>
                        <a:rPr lang="en-US" sz="1600" kern="100" dirty="0">
                          <a:effectLst/>
                        </a:rPr>
                        <a:t>0</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indent="0" algn="l"/>
                      <a:r>
                        <a:rPr lang="en-US" sz="1600" kern="100" dirty="0">
                          <a:effectLst/>
                        </a:rPr>
                        <a:t>0</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8407986"/>
                  </a:ext>
                </a:extLst>
              </a:tr>
              <a:tr h="191627">
                <a:tc>
                  <a:txBody>
                    <a:bodyPr/>
                    <a:lstStyle/>
                    <a:p>
                      <a:pPr indent="0" algn="l"/>
                      <a:r>
                        <a:rPr lang="en-US" sz="1600" kern="100">
                          <a:effectLst/>
                        </a:rPr>
                        <a:t>P4</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zh-CN" sz="1600" kern="100" dirty="0">
                          <a:effectLst/>
                        </a:rPr>
                        <a:t>最大尝试次数</a:t>
                      </a:r>
                      <a:r>
                        <a:rPr lang="en-US" altLang="zh-CN" sz="1600" kern="100" dirty="0">
                          <a:effectLst/>
                        </a:rPr>
                        <a:t> </a:t>
                      </a:r>
                      <a:r>
                        <a:rPr lang="en-US" sz="1600" kern="100" dirty="0" err="1">
                          <a:effectLst/>
                        </a:rPr>
                        <a:t>n_max_trial</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en-US" sz="1600" kern="100" dirty="0">
                          <a:effectLst/>
                        </a:rPr>
                        <a:t>0.796</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en-US" sz="1600" kern="100" dirty="0">
                          <a:effectLst/>
                        </a:rPr>
                        <a:t>0.611</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en-US" sz="1600" kern="100" dirty="0">
                          <a:effectLst/>
                        </a:rPr>
                        <a:t>0.724</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en-US" sz="1600" kern="100">
                          <a:effectLst/>
                        </a:rPr>
                        <a:t>0.898</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8320930"/>
                  </a:ext>
                </a:extLst>
              </a:tr>
              <a:tr h="273568">
                <a:tc>
                  <a:txBody>
                    <a:bodyPr/>
                    <a:lstStyle/>
                    <a:p>
                      <a:pPr indent="0" algn="l"/>
                      <a:r>
                        <a:rPr lang="en-US" sz="1600" kern="100">
                          <a:effectLst/>
                        </a:rPr>
                        <a:t>P5</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zh-CN" sz="1600" kern="100" dirty="0">
                          <a:effectLst/>
                        </a:rPr>
                        <a:t>是否已有连接偏好</a:t>
                      </a:r>
                      <a:r>
                        <a:rPr lang="en-US" altLang="zh-CN" sz="1600" kern="100" dirty="0">
                          <a:effectLst/>
                        </a:rPr>
                        <a:t> </a:t>
                      </a:r>
                      <a:r>
                        <a:rPr lang="en-US" sz="1600" kern="100" dirty="0" err="1">
                          <a:effectLst/>
                        </a:rPr>
                        <a:t>is_prf_conn</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en-US" sz="1600" kern="100" dirty="0">
                          <a:effectLst/>
                        </a:rPr>
                        <a:t>0.63</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en-US" sz="1600" kern="100">
                          <a:effectLst/>
                        </a:rPr>
                        <a:t>0.884</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en-US" sz="1600" kern="100" dirty="0">
                          <a:effectLst/>
                        </a:rPr>
                        <a:t>0.841</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en-US" sz="1600" kern="100">
                          <a:effectLst/>
                        </a:rPr>
                        <a:t>0.821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1497452"/>
                  </a:ext>
                </a:extLst>
              </a:tr>
              <a:tr h="273568">
                <a:tc>
                  <a:txBody>
                    <a:bodyPr/>
                    <a:lstStyle/>
                    <a:p>
                      <a:pPr indent="0" algn="l"/>
                      <a:r>
                        <a:rPr lang="en-US" sz="1600" kern="100">
                          <a:effectLst/>
                        </a:rPr>
                        <a:t>P6</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zh-CN" sz="1600" kern="100" dirty="0">
                          <a:effectLst/>
                        </a:rPr>
                        <a:t>额外产能分布</a:t>
                      </a:r>
                      <a:r>
                        <a:rPr lang="en-US" altLang="zh-CN" sz="1600" kern="100" dirty="0">
                          <a:effectLst/>
                        </a:rPr>
                        <a:t> </a:t>
                      </a:r>
                      <a:r>
                        <a:rPr lang="en-US" sz="1600" kern="100" dirty="0" err="1">
                          <a:effectLst/>
                        </a:rPr>
                        <a:t>ex_cap_type</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en-US" sz="1600" kern="100" dirty="0">
                          <a:effectLst/>
                        </a:rPr>
                        <a:t>0.002</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indent="0" algn="l"/>
                      <a:r>
                        <a:rPr lang="en-US" sz="1600" kern="100" dirty="0">
                          <a:effectLst/>
                        </a:rPr>
                        <a:t>0.708</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en-US" sz="1600" kern="100" dirty="0">
                          <a:effectLst/>
                        </a:rPr>
                        <a:t>0.517</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en-US" sz="1600" kern="100" dirty="0">
                          <a:effectLst/>
                        </a:rPr>
                        <a:t>0.002</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124779843"/>
                  </a:ext>
                </a:extLst>
              </a:tr>
              <a:tr h="273568">
                <a:tc>
                  <a:txBody>
                    <a:bodyPr/>
                    <a:lstStyle/>
                    <a:p>
                      <a:pPr indent="0" algn="l"/>
                      <a:r>
                        <a:rPr lang="en-US" sz="1600" kern="100">
                          <a:effectLst/>
                        </a:rPr>
                        <a:t>P7</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zh-CN" sz="1600" kern="100" dirty="0">
                          <a:effectLst/>
                        </a:rPr>
                        <a:t>额外产能分布参数</a:t>
                      </a:r>
                      <a:r>
                        <a:rPr lang="en-US" altLang="zh-CN" sz="1600" kern="100" dirty="0">
                          <a:effectLst/>
                        </a:rPr>
                        <a:t> </a:t>
                      </a:r>
                      <a:r>
                        <a:rPr lang="en-US" sz="1600" kern="100" dirty="0" err="1">
                          <a:effectLst/>
                        </a:rPr>
                        <a:t>ex_cap_para</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en-US" sz="1600" kern="100" dirty="0">
                          <a:effectLst/>
                        </a:rPr>
                        <a:t>0</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indent="0" algn="l"/>
                      <a:r>
                        <a:rPr lang="en-US" sz="1600" kern="100">
                          <a:effectLst/>
                        </a:rPr>
                        <a:t>0.243</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en-US" sz="1600" kern="100">
                          <a:effectLst/>
                        </a:rPr>
                        <a:t>0.118</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en-US" sz="1600" kern="100" dirty="0">
                          <a:effectLst/>
                        </a:rPr>
                        <a:t>0</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4282"/>
                  </a:ext>
                </a:extLst>
              </a:tr>
              <a:tr h="273568">
                <a:tc>
                  <a:txBody>
                    <a:bodyPr/>
                    <a:lstStyle/>
                    <a:p>
                      <a:pPr indent="0" algn="l"/>
                      <a:r>
                        <a:rPr lang="en-US" sz="1600" kern="100">
                          <a:effectLst/>
                        </a:rPr>
                        <a:t>P8</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zh-CN" sz="1600" kern="100" dirty="0">
                          <a:effectLst/>
                        </a:rPr>
                        <a:t>新供应关系构成概率</a:t>
                      </a:r>
                      <a:r>
                        <a:rPr lang="en-US" altLang="zh-CN" sz="1600" kern="100" dirty="0">
                          <a:effectLst/>
                        </a:rPr>
                        <a:t> </a:t>
                      </a:r>
                      <a:r>
                        <a:rPr lang="en-US" sz="1600" kern="100" dirty="0" err="1">
                          <a:effectLst/>
                        </a:rPr>
                        <a:t>prob_new_conn</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en-US" sz="1600" kern="100" dirty="0">
                          <a:effectLst/>
                        </a:rPr>
                        <a:t>0</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indent="0" algn="l"/>
                      <a:r>
                        <a:rPr lang="en-US" sz="1600" kern="100" dirty="0">
                          <a:effectLst/>
                        </a:rPr>
                        <a:t>0.216</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en-US" sz="1600" kern="100" dirty="0">
                          <a:effectLst/>
                        </a:rPr>
                        <a:t>0.058</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0" algn="l"/>
                      <a:r>
                        <a:rPr lang="en-US" sz="1600" kern="100" dirty="0">
                          <a:effectLst/>
                        </a:rPr>
                        <a:t>0.002</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012272549"/>
                  </a:ext>
                </a:extLst>
              </a:tr>
              <a:tr h="231784">
                <a:tc>
                  <a:txBody>
                    <a:bodyPr/>
                    <a:lstStyle/>
                    <a:p>
                      <a:pPr indent="0" algn="l"/>
                      <a:r>
                        <a:rPr lang="en-US" sz="1600" kern="100">
                          <a:effectLst/>
                        </a:rPr>
                        <a:t>P9</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zh-CN" sz="1600" kern="100" dirty="0">
                          <a:effectLst/>
                        </a:rPr>
                        <a:t>最大尝试时间步</a:t>
                      </a:r>
                      <a:r>
                        <a:rPr lang="en-US" altLang="zh-CN" sz="1600" kern="100" dirty="0">
                          <a:effectLst/>
                        </a:rPr>
                        <a:t> </a:t>
                      </a:r>
                      <a:r>
                        <a:rPr lang="en-US" sz="1600" kern="100" dirty="0" err="1">
                          <a:effectLst/>
                        </a:rPr>
                        <a:t>t_max_trial</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en-US" sz="1600" kern="100" dirty="0">
                          <a:effectLst/>
                        </a:rPr>
                        <a:t>0</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indent="0" algn="l"/>
                      <a:r>
                        <a:rPr lang="en-US" sz="1600" kern="100" dirty="0">
                          <a:effectLst/>
                        </a:rPr>
                        <a:t>0.464</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en-US" sz="1600" kern="100" dirty="0">
                          <a:effectLst/>
                        </a:rPr>
                        <a:t>0.546</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en-US" sz="1600" kern="100" dirty="0">
                          <a:effectLst/>
                        </a:rPr>
                        <a:t>0.026</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204882335"/>
                  </a:ext>
                </a:extLst>
              </a:tr>
              <a:tr h="273568">
                <a:tc>
                  <a:txBody>
                    <a:bodyPr/>
                    <a:lstStyle/>
                    <a:p>
                      <a:pPr indent="0" algn="l"/>
                      <a:r>
                        <a:rPr lang="en-US" sz="1600" kern="100">
                          <a:effectLst/>
                        </a:rPr>
                        <a:t>P10</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zh-CN" sz="1600" kern="100" dirty="0">
                          <a:effectLst/>
                        </a:rPr>
                        <a:t>主动决策企业比例</a:t>
                      </a:r>
                      <a:r>
                        <a:rPr lang="en-US" altLang="zh-CN" sz="1600" kern="100" dirty="0">
                          <a:effectLst/>
                        </a:rPr>
                        <a:t> </a:t>
                      </a:r>
                      <a:r>
                        <a:rPr lang="en-US" sz="1600" kern="100" dirty="0" err="1">
                          <a:effectLst/>
                        </a:rPr>
                        <a:t>pro_active_pct</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en-US" sz="1600" kern="100" dirty="0">
                          <a:effectLst/>
                        </a:rPr>
                        <a:t>0.367</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en-US" sz="1600" kern="100" dirty="0">
                          <a:effectLst/>
                        </a:rPr>
                        <a:t>0.66</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en-US" sz="1600" kern="100" dirty="0">
                          <a:effectLst/>
                        </a:rPr>
                        <a:t>0.572</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r>
                        <a:rPr lang="en-US" sz="1600" kern="100" dirty="0">
                          <a:effectLst/>
                        </a:rPr>
                        <a:t>0.258</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4155228"/>
                  </a:ext>
                </a:extLst>
              </a:tr>
            </a:tbl>
          </a:graphicData>
        </a:graphic>
      </p:graphicFrame>
    </p:spTree>
    <p:extLst>
      <p:ext uri="{BB962C8B-B14F-4D97-AF65-F5344CB8AC3E}">
        <p14:creationId xmlns:p14="http://schemas.microsoft.com/office/powerpoint/2010/main" val="26617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092A23-AE78-8A5F-F26A-A29E01C06EBC}"/>
              </a:ext>
            </a:extLst>
          </p:cNvPr>
          <p:cNvSpPr>
            <a:spLocks noGrp="1"/>
          </p:cNvSpPr>
          <p:nvPr>
            <p:ph type="title"/>
          </p:nvPr>
        </p:nvSpPr>
        <p:spPr/>
        <p:txBody>
          <a:bodyPr/>
          <a:lstStyle/>
          <a:p>
            <a:r>
              <a:rPr lang="zh-CN" altLang="en-US" dirty="0"/>
              <a:t>三、结果分析</a:t>
            </a:r>
            <a:r>
              <a:rPr lang="en-US" altLang="zh-CN" dirty="0"/>
              <a:t>——</a:t>
            </a:r>
            <a:r>
              <a:rPr lang="zh-CN" altLang="en-US" dirty="0"/>
              <a:t>韧性影响因素</a:t>
            </a:r>
          </a:p>
        </p:txBody>
      </p:sp>
      <p:sp>
        <p:nvSpPr>
          <p:cNvPr id="3" name="内容占位符 2">
            <a:extLst>
              <a:ext uri="{FF2B5EF4-FFF2-40B4-BE49-F238E27FC236}">
                <a16:creationId xmlns:a16="http://schemas.microsoft.com/office/drawing/2014/main" id="{43F2DEBF-4743-722D-E38C-4D3B42BE48A0}"/>
              </a:ext>
            </a:extLst>
          </p:cNvPr>
          <p:cNvSpPr>
            <a:spLocks noGrp="1"/>
          </p:cNvSpPr>
          <p:nvPr>
            <p:ph sz="half" idx="1"/>
          </p:nvPr>
        </p:nvSpPr>
        <p:spPr>
          <a:xfrm>
            <a:off x="1098000" y="1800000"/>
            <a:ext cx="5257800" cy="4351338"/>
          </a:xfrm>
        </p:spPr>
        <p:txBody>
          <a:bodyPr>
            <a:normAutofit/>
          </a:bodyPr>
          <a:lstStyle/>
          <a:p>
            <a:r>
              <a:rPr lang="en-US" altLang="zh-CN" dirty="0"/>
              <a:t>P2 </a:t>
            </a:r>
            <a:r>
              <a:rPr lang="zh-CN" altLang="en-US" dirty="0"/>
              <a:t>是否规模偏好 </a:t>
            </a:r>
            <a:r>
              <a:rPr lang="en-US" altLang="zh-CN" dirty="0" err="1"/>
              <a:t>is_prf_size</a:t>
            </a:r>
            <a:endParaRPr lang="en-US" altLang="zh-CN" dirty="0"/>
          </a:p>
          <a:p>
            <a:pPr lvl="1"/>
            <a:r>
              <a:rPr lang="zh-CN" altLang="en-US" dirty="0"/>
              <a:t>对规模较大企业的倾向显著降低了：</a:t>
            </a:r>
            <a:endParaRPr lang="en-US" altLang="zh-CN" dirty="0"/>
          </a:p>
          <a:p>
            <a:pPr lvl="2"/>
            <a:r>
              <a:rPr lang="zh-CN" altLang="en-US" dirty="0"/>
              <a:t>产业</a:t>
            </a:r>
            <a:r>
              <a:rPr lang="en-US" altLang="zh-CN" dirty="0"/>
              <a:t>-</a:t>
            </a:r>
            <a:r>
              <a:rPr lang="zh-CN" altLang="en-US" dirty="0"/>
              <a:t>企业边的中断累计次数（</a:t>
            </a:r>
            <a:r>
              <a:rPr lang="en-US" altLang="zh-CN" dirty="0"/>
              <a:t>F=11.09, p&lt;0.01</a:t>
            </a:r>
            <a:r>
              <a:rPr lang="zh-CN" altLang="en-US" dirty="0"/>
              <a:t>）</a:t>
            </a:r>
            <a:endParaRPr lang="en-US" altLang="zh-CN" dirty="0"/>
          </a:p>
          <a:p>
            <a:pPr lvl="2"/>
            <a:r>
              <a:rPr lang="zh-CN" altLang="en-US" dirty="0"/>
              <a:t>产业</a:t>
            </a:r>
            <a:r>
              <a:rPr lang="en-US" altLang="zh-CN" dirty="0"/>
              <a:t>-</a:t>
            </a:r>
            <a:r>
              <a:rPr lang="zh-CN" altLang="en-US" dirty="0"/>
              <a:t>企业边的中断最大传导次数（</a:t>
            </a:r>
            <a:r>
              <a:rPr lang="en-US" altLang="zh-CN" dirty="0"/>
              <a:t>F=11.13, p&lt;0.01</a:t>
            </a:r>
            <a:r>
              <a:rPr lang="zh-CN" altLang="en-US" dirty="0"/>
              <a:t>）</a:t>
            </a:r>
            <a:endParaRPr lang="en-US" altLang="zh-CN" dirty="0"/>
          </a:p>
          <a:p>
            <a:pPr lvl="2"/>
            <a:r>
              <a:rPr lang="zh-CN" altLang="en-US" dirty="0"/>
              <a:t>系统恢复用时（</a:t>
            </a:r>
            <a:r>
              <a:rPr lang="en-US" altLang="zh-CN" dirty="0"/>
              <a:t>F=6.78, p&lt;0.05</a:t>
            </a:r>
            <a:r>
              <a:rPr lang="zh-CN" altLang="en-US" dirty="0"/>
              <a:t>）</a:t>
            </a:r>
            <a:endParaRPr lang="en-US" altLang="zh-CN" dirty="0"/>
          </a:p>
          <a:p>
            <a:pPr lvl="1"/>
            <a:r>
              <a:rPr lang="zh-CN" altLang="en-US" dirty="0"/>
              <a:t>风险事件在网络中的传导范围、传导深度、影响时长显著降低</a:t>
            </a:r>
          </a:p>
        </p:txBody>
      </p:sp>
      <p:pic>
        <p:nvPicPr>
          <p:cNvPr id="6" name="内容占位符 5">
            <a:extLst>
              <a:ext uri="{FF2B5EF4-FFF2-40B4-BE49-F238E27FC236}">
                <a16:creationId xmlns:a16="http://schemas.microsoft.com/office/drawing/2014/main" id="{29139E9B-F1CD-82BF-CA2A-3BC385BF5271}"/>
              </a:ext>
            </a:extLst>
          </p:cNvPr>
          <p:cNvPicPr>
            <a:picLocks noGrp="1" noChangeAspect="1"/>
          </p:cNvPicPr>
          <p:nvPr>
            <p:ph sz="half" idx="2"/>
          </p:nvPr>
        </p:nvPicPr>
        <p:blipFill>
          <a:blip r:embed="rId2"/>
          <a:stretch>
            <a:fillRect/>
          </a:stretch>
        </p:blipFill>
        <p:spPr>
          <a:xfrm>
            <a:off x="6355800" y="1996798"/>
            <a:ext cx="4937125" cy="3957741"/>
          </a:xfrm>
          <a:prstGeom prst="rect">
            <a:avLst/>
          </a:prstGeom>
        </p:spPr>
      </p:pic>
    </p:spTree>
    <p:extLst>
      <p:ext uri="{BB962C8B-B14F-4D97-AF65-F5344CB8AC3E}">
        <p14:creationId xmlns:p14="http://schemas.microsoft.com/office/powerpoint/2010/main" val="1876853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092A23-AE78-8A5F-F26A-A29E01C06EBC}"/>
              </a:ext>
            </a:extLst>
          </p:cNvPr>
          <p:cNvSpPr>
            <a:spLocks noGrp="1"/>
          </p:cNvSpPr>
          <p:nvPr>
            <p:ph type="title"/>
          </p:nvPr>
        </p:nvSpPr>
        <p:spPr/>
        <p:txBody>
          <a:bodyPr/>
          <a:lstStyle/>
          <a:p>
            <a:r>
              <a:rPr lang="zh-CN" altLang="en-US" dirty="0"/>
              <a:t>三、结果分析</a:t>
            </a:r>
            <a:r>
              <a:rPr lang="en-US" altLang="zh-CN" dirty="0"/>
              <a:t>——</a:t>
            </a:r>
            <a:r>
              <a:rPr lang="zh-CN" altLang="en-US" dirty="0"/>
              <a:t>韧性影响因素</a:t>
            </a:r>
          </a:p>
        </p:txBody>
      </p:sp>
      <p:sp>
        <p:nvSpPr>
          <p:cNvPr id="3" name="内容占位符 2">
            <a:extLst>
              <a:ext uri="{FF2B5EF4-FFF2-40B4-BE49-F238E27FC236}">
                <a16:creationId xmlns:a16="http://schemas.microsoft.com/office/drawing/2014/main" id="{43F2DEBF-4743-722D-E38C-4D3B42BE48A0}"/>
              </a:ext>
            </a:extLst>
          </p:cNvPr>
          <p:cNvSpPr>
            <a:spLocks noGrp="1"/>
          </p:cNvSpPr>
          <p:nvPr>
            <p:ph sz="half" idx="1"/>
          </p:nvPr>
        </p:nvSpPr>
        <p:spPr>
          <a:xfrm>
            <a:off x="1098000" y="1548000"/>
            <a:ext cx="10110537" cy="4351338"/>
          </a:xfrm>
        </p:spPr>
        <p:txBody>
          <a:bodyPr>
            <a:normAutofit/>
          </a:bodyPr>
          <a:lstStyle/>
          <a:p>
            <a:r>
              <a:rPr lang="en-US" altLang="zh-CN" sz="2000" dirty="0"/>
              <a:t>P7 </a:t>
            </a:r>
            <a:r>
              <a:rPr lang="zh-CN" altLang="en-US" sz="2000" dirty="0"/>
              <a:t>额外产能分布参数 </a:t>
            </a:r>
            <a:r>
              <a:rPr lang="en-US" altLang="zh-CN" sz="2000" dirty="0" err="1"/>
              <a:t>ex_cap_para</a:t>
            </a:r>
            <a:r>
              <a:rPr lang="en-US" altLang="zh-CN" sz="2000" dirty="0"/>
              <a:t> /</a:t>
            </a:r>
            <a:r>
              <a:rPr lang="zh-CN" altLang="en-US" sz="2000" dirty="0"/>
              <a:t> </a:t>
            </a:r>
            <a:r>
              <a:rPr lang="en-US" altLang="zh-CN" sz="2000" dirty="0"/>
              <a:t>P8 </a:t>
            </a:r>
            <a:r>
              <a:rPr lang="zh-CN" altLang="en-US" sz="2000" dirty="0"/>
              <a:t>新供应关系构成概率</a:t>
            </a:r>
            <a:endParaRPr lang="en-US" altLang="zh-CN" sz="2000" dirty="0"/>
          </a:p>
          <a:p>
            <a:pPr lvl="1"/>
            <a:r>
              <a:rPr lang="zh-CN" altLang="en-US" sz="1800" dirty="0"/>
              <a:t>更多的额外产能、更高的新供应关系构成概率显著降低了：</a:t>
            </a:r>
            <a:endParaRPr lang="en-US" altLang="zh-CN" sz="1800" dirty="0"/>
          </a:p>
          <a:p>
            <a:pPr lvl="2"/>
            <a:r>
              <a:rPr lang="zh-CN" altLang="en-US" sz="1600" dirty="0"/>
              <a:t>产业</a:t>
            </a:r>
            <a:r>
              <a:rPr lang="en-US" altLang="zh-CN" sz="1600" dirty="0"/>
              <a:t>-</a:t>
            </a:r>
            <a:r>
              <a:rPr lang="zh-CN" altLang="en-US" sz="1600" dirty="0"/>
              <a:t>企业边断裂总数（</a:t>
            </a:r>
            <a:r>
              <a:rPr lang="en-US" altLang="zh-CN" sz="1600" dirty="0"/>
              <a:t>F=13.14, p&lt;0.001</a:t>
            </a:r>
            <a:r>
              <a:rPr lang="zh-CN" altLang="en-US" sz="1600" dirty="0"/>
              <a:t>与</a:t>
            </a:r>
            <a:r>
              <a:rPr lang="en-US" altLang="zh-CN" sz="1600" dirty="0"/>
              <a:t>F=8.87, p&lt;0.01</a:t>
            </a:r>
            <a:r>
              <a:rPr lang="zh-CN" altLang="en-US" sz="1600" dirty="0"/>
              <a:t>）</a:t>
            </a:r>
            <a:endParaRPr lang="en-US" altLang="zh-CN" sz="1600" dirty="0"/>
          </a:p>
          <a:p>
            <a:pPr lvl="2"/>
            <a:r>
              <a:rPr lang="zh-CN" altLang="en-US" sz="1600" dirty="0"/>
              <a:t>系统恢复用时（</a:t>
            </a:r>
            <a:r>
              <a:rPr lang="en-US" altLang="zh-CN" sz="1600" dirty="0"/>
              <a:t>F=25.54, p&lt;0.001</a:t>
            </a:r>
            <a:r>
              <a:rPr lang="zh-CN" altLang="en-US" sz="1600" dirty="0"/>
              <a:t>与</a:t>
            </a:r>
            <a:r>
              <a:rPr lang="en-US" altLang="zh-CN" sz="1600" dirty="0"/>
              <a:t>F=28.40, p&lt;0.001</a:t>
            </a:r>
            <a:r>
              <a:rPr lang="zh-CN" altLang="en-US" sz="1600" dirty="0"/>
              <a:t>）</a:t>
            </a:r>
            <a:endParaRPr lang="en-US" altLang="zh-CN" sz="1600" dirty="0"/>
          </a:p>
          <a:p>
            <a:pPr lvl="1"/>
            <a:r>
              <a:rPr lang="zh-CN" altLang="en-US" sz="1800" dirty="0"/>
              <a:t>降低网络重构的</a:t>
            </a:r>
            <a:r>
              <a:rPr lang="zh-CN" altLang="en-US" sz="1800"/>
              <a:t>难度，风险仍</a:t>
            </a:r>
            <a:r>
              <a:rPr lang="zh-CN" altLang="en-US" sz="1800" dirty="0"/>
              <a:t>会发生传导，损失得到了缓解</a:t>
            </a:r>
          </a:p>
        </p:txBody>
      </p:sp>
      <p:pic>
        <p:nvPicPr>
          <p:cNvPr id="11" name="内容占位符 10" descr="图表, 折线图&#10;&#10;描述已自动生成">
            <a:extLst>
              <a:ext uri="{FF2B5EF4-FFF2-40B4-BE49-F238E27FC236}">
                <a16:creationId xmlns:a16="http://schemas.microsoft.com/office/drawing/2014/main" id="{9FFED697-DD3C-405B-B4F2-617DBB6060B9}"/>
              </a:ext>
            </a:extLst>
          </p:cNvPr>
          <p:cNvPicPr>
            <a:picLocks noGrp="1" noChangeAspect="1"/>
          </p:cNvPicPr>
          <p:nvPr>
            <p:ph sz="half" idx="2"/>
          </p:nvPr>
        </p:nvPicPr>
        <p:blipFill>
          <a:blip r:embed="rId2"/>
          <a:stretch>
            <a:fillRect/>
          </a:stretch>
        </p:blipFill>
        <p:spPr>
          <a:xfrm>
            <a:off x="1419445" y="3245742"/>
            <a:ext cx="4550943" cy="3600000"/>
          </a:xfrm>
          <a:prstGeom prst="rect">
            <a:avLst/>
          </a:prstGeom>
        </p:spPr>
      </p:pic>
      <p:pic>
        <p:nvPicPr>
          <p:cNvPr id="12" name="图片 11" descr="图表, 折线图&#10;&#10;描述已自动生成">
            <a:extLst>
              <a:ext uri="{FF2B5EF4-FFF2-40B4-BE49-F238E27FC236}">
                <a16:creationId xmlns:a16="http://schemas.microsoft.com/office/drawing/2014/main" id="{BBF56954-01C8-5A4B-7428-933742D3CADE}"/>
              </a:ext>
            </a:extLst>
          </p:cNvPr>
          <p:cNvPicPr>
            <a:picLocks noChangeAspect="1"/>
          </p:cNvPicPr>
          <p:nvPr/>
        </p:nvPicPr>
        <p:blipFill>
          <a:blip r:embed="rId3"/>
          <a:stretch>
            <a:fillRect/>
          </a:stretch>
        </p:blipFill>
        <p:spPr>
          <a:xfrm>
            <a:off x="6224704" y="3245742"/>
            <a:ext cx="4547851" cy="3600000"/>
          </a:xfrm>
          <a:prstGeom prst="rect">
            <a:avLst/>
          </a:prstGeom>
        </p:spPr>
      </p:pic>
    </p:spTree>
    <p:extLst>
      <p:ext uri="{BB962C8B-B14F-4D97-AF65-F5344CB8AC3E}">
        <p14:creationId xmlns:p14="http://schemas.microsoft.com/office/powerpoint/2010/main" val="3256750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092A23-AE78-8A5F-F26A-A29E01C06EBC}"/>
              </a:ext>
            </a:extLst>
          </p:cNvPr>
          <p:cNvSpPr>
            <a:spLocks noGrp="1"/>
          </p:cNvSpPr>
          <p:nvPr>
            <p:ph type="title"/>
          </p:nvPr>
        </p:nvSpPr>
        <p:spPr/>
        <p:txBody>
          <a:bodyPr/>
          <a:lstStyle/>
          <a:p>
            <a:r>
              <a:rPr lang="zh-CN" altLang="en-US" dirty="0"/>
              <a:t>三、结果分析</a:t>
            </a:r>
            <a:r>
              <a:rPr lang="en-US" altLang="zh-CN" dirty="0"/>
              <a:t>——</a:t>
            </a:r>
            <a:r>
              <a:rPr lang="zh-CN" altLang="en-US" dirty="0"/>
              <a:t>韧性影响因素</a:t>
            </a:r>
          </a:p>
        </p:txBody>
      </p:sp>
      <p:sp>
        <p:nvSpPr>
          <p:cNvPr id="3" name="内容占位符 2">
            <a:extLst>
              <a:ext uri="{FF2B5EF4-FFF2-40B4-BE49-F238E27FC236}">
                <a16:creationId xmlns:a16="http://schemas.microsoft.com/office/drawing/2014/main" id="{43F2DEBF-4743-722D-E38C-4D3B42BE48A0}"/>
              </a:ext>
            </a:extLst>
          </p:cNvPr>
          <p:cNvSpPr>
            <a:spLocks noGrp="1"/>
          </p:cNvSpPr>
          <p:nvPr>
            <p:ph sz="half" idx="1"/>
          </p:nvPr>
        </p:nvSpPr>
        <p:spPr>
          <a:xfrm>
            <a:off x="1098000" y="1476000"/>
            <a:ext cx="10110537" cy="4351338"/>
          </a:xfrm>
        </p:spPr>
        <p:txBody>
          <a:bodyPr>
            <a:normAutofit/>
          </a:bodyPr>
          <a:lstStyle/>
          <a:p>
            <a:pPr indent="0" algn="l"/>
            <a:r>
              <a:rPr lang="en-US" altLang="zh-CN" sz="2000" dirty="0"/>
              <a:t>P3 </a:t>
            </a:r>
            <a:r>
              <a:rPr lang="zh-CN" altLang="en-US" sz="2000" dirty="0"/>
              <a:t>单一供应商断供对企业运营的影响 </a:t>
            </a:r>
            <a:r>
              <a:rPr lang="en-US" altLang="zh-CN" sz="2000" dirty="0" err="1"/>
              <a:t>solo_impact</a:t>
            </a:r>
            <a:r>
              <a:rPr lang="en-US" altLang="zh-CN" sz="2000" dirty="0"/>
              <a:t> /</a:t>
            </a:r>
            <a:r>
              <a:rPr lang="zh-CN" altLang="en-US" sz="2000" dirty="0"/>
              <a:t> </a:t>
            </a:r>
            <a:r>
              <a:rPr lang="en-US" altLang="zh-CN" sz="2000" dirty="0"/>
              <a:t>P1</a:t>
            </a:r>
            <a:r>
              <a:rPr lang="zh-CN" altLang="zh-CN" sz="2000" kern="100" dirty="0">
                <a:effectLst/>
              </a:rPr>
              <a:t>采购策略</a:t>
            </a:r>
            <a:r>
              <a:rPr lang="en-US" altLang="zh-CN" sz="2000" kern="100" dirty="0">
                <a:effectLst/>
              </a:rPr>
              <a:t> </a:t>
            </a:r>
            <a:r>
              <a:rPr lang="en-US" altLang="zh-CN" sz="2000" kern="100" dirty="0" err="1">
                <a:effectLst/>
              </a:rPr>
              <a:t>netw_prf_n</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lvl="1"/>
            <a:r>
              <a:rPr lang="zh-CN" altLang="en-US" sz="1800" dirty="0"/>
              <a:t>更低的单一供应商断供影响与偏好于更多供应商的采购策略显著降低了：</a:t>
            </a:r>
            <a:endParaRPr lang="en-US" altLang="zh-CN" sz="1800" dirty="0"/>
          </a:p>
          <a:p>
            <a:pPr lvl="2"/>
            <a:r>
              <a:rPr lang="zh-CN" altLang="en-US" sz="1600" dirty="0"/>
              <a:t>产业</a:t>
            </a:r>
            <a:r>
              <a:rPr lang="en-US" altLang="zh-CN" sz="1600" dirty="0"/>
              <a:t>-</a:t>
            </a:r>
            <a:r>
              <a:rPr lang="zh-CN" altLang="en-US" sz="1600" dirty="0"/>
              <a:t>企业边的中断累计次数（</a:t>
            </a:r>
            <a:r>
              <a:rPr lang="en-US" altLang="zh-CN" sz="1600" dirty="0"/>
              <a:t>F=46.9, p&lt;0.001</a:t>
            </a:r>
            <a:r>
              <a:rPr lang="zh-CN" altLang="en-US" sz="1600" dirty="0"/>
              <a:t>与</a:t>
            </a:r>
            <a:r>
              <a:rPr lang="en-US" altLang="zh-CN" sz="1600" dirty="0"/>
              <a:t>F=15.48, p&lt;0.001</a:t>
            </a:r>
            <a:r>
              <a:rPr lang="zh-CN" altLang="en-US" sz="1600" dirty="0"/>
              <a:t>）</a:t>
            </a:r>
            <a:endParaRPr lang="en-US" altLang="zh-CN" sz="1600" dirty="0"/>
          </a:p>
          <a:p>
            <a:pPr lvl="2"/>
            <a:r>
              <a:rPr lang="zh-CN" altLang="en-US" sz="1600" dirty="0"/>
              <a:t>产业</a:t>
            </a:r>
            <a:r>
              <a:rPr lang="en-US" altLang="zh-CN" sz="1600" dirty="0"/>
              <a:t>-</a:t>
            </a:r>
            <a:r>
              <a:rPr lang="zh-CN" altLang="en-US" sz="1600" dirty="0"/>
              <a:t>企业边的中断最大传导次数（</a:t>
            </a:r>
            <a:r>
              <a:rPr lang="en-US" altLang="zh-CN" sz="1600" dirty="0"/>
              <a:t>F=49.20, p&lt;0.001</a:t>
            </a:r>
            <a:r>
              <a:rPr lang="zh-CN" altLang="en-US" sz="1600" dirty="0"/>
              <a:t>与</a:t>
            </a:r>
            <a:r>
              <a:rPr lang="en-US" altLang="zh-CN" sz="1600" dirty="0"/>
              <a:t>F=18.73, p&lt;0.001</a:t>
            </a:r>
            <a:r>
              <a:rPr lang="zh-CN" altLang="en-US" sz="1600" dirty="0"/>
              <a:t>）</a:t>
            </a:r>
            <a:endParaRPr lang="en-US" altLang="zh-CN" sz="1600" dirty="0"/>
          </a:p>
          <a:p>
            <a:pPr lvl="2"/>
            <a:r>
              <a:rPr lang="zh-CN" altLang="en-US" sz="1600" dirty="0"/>
              <a:t>企业退出产业的数量（</a:t>
            </a:r>
            <a:r>
              <a:rPr lang="en-US" altLang="zh-CN" sz="1600" dirty="0"/>
              <a:t>F=12.09, p&lt;0.001</a:t>
            </a:r>
            <a:r>
              <a:rPr lang="zh-CN" altLang="en-US" sz="1600" dirty="0"/>
              <a:t>与</a:t>
            </a:r>
            <a:r>
              <a:rPr lang="en-US" altLang="zh-CN" sz="1600" dirty="0"/>
              <a:t>F=4.99, p&lt;0.05</a:t>
            </a:r>
            <a:r>
              <a:rPr lang="zh-CN" altLang="en-US" sz="1600" dirty="0"/>
              <a:t>）</a:t>
            </a:r>
            <a:endParaRPr lang="en-US" altLang="zh-CN" sz="1600" dirty="0"/>
          </a:p>
          <a:p>
            <a:pPr lvl="2"/>
            <a:r>
              <a:rPr lang="zh-CN" altLang="en-US" sz="1600" dirty="0"/>
              <a:t>系统恢复用时（</a:t>
            </a:r>
            <a:r>
              <a:rPr lang="en-US" altLang="zh-CN" sz="1600" dirty="0"/>
              <a:t>F=20.56, p&lt;0.001</a:t>
            </a:r>
            <a:r>
              <a:rPr lang="zh-CN" altLang="en-US" sz="1600" dirty="0"/>
              <a:t>与</a:t>
            </a:r>
            <a:r>
              <a:rPr lang="en-US" altLang="zh-CN" sz="1600" dirty="0"/>
              <a:t>F=8.01, p&lt;0.01</a:t>
            </a:r>
            <a:r>
              <a:rPr lang="zh-CN" altLang="en-US" sz="1600" dirty="0"/>
              <a:t>）</a:t>
            </a:r>
            <a:endParaRPr lang="en-US" altLang="zh-CN" sz="1600" dirty="0"/>
          </a:p>
          <a:p>
            <a:pPr lvl="1"/>
            <a:r>
              <a:rPr lang="zh-CN" altLang="en-US" sz="1800" dirty="0"/>
              <a:t>减少风险事件在网络中的传导，损失得到了缓解</a:t>
            </a:r>
          </a:p>
        </p:txBody>
      </p:sp>
      <p:pic>
        <p:nvPicPr>
          <p:cNvPr id="11" name="内容占位符 10" descr="图表, 折线图&#10;&#10;描述已自动生成">
            <a:extLst>
              <a:ext uri="{FF2B5EF4-FFF2-40B4-BE49-F238E27FC236}">
                <a16:creationId xmlns:a16="http://schemas.microsoft.com/office/drawing/2014/main" id="{9FFED697-DD3C-405B-B4F2-617DBB6060B9}"/>
              </a:ext>
            </a:extLst>
          </p:cNvPr>
          <p:cNvPicPr>
            <a:picLocks noGrp="1" noChangeAspect="1"/>
          </p:cNvPicPr>
          <p:nvPr>
            <p:ph sz="half" idx="2"/>
          </p:nvPr>
        </p:nvPicPr>
        <p:blipFill>
          <a:blip r:embed="rId2"/>
          <a:stretch>
            <a:fillRect/>
          </a:stretch>
        </p:blipFill>
        <p:spPr>
          <a:xfrm>
            <a:off x="1646511" y="3618000"/>
            <a:ext cx="4095848" cy="3240000"/>
          </a:xfrm>
          <a:prstGeom prst="rect">
            <a:avLst/>
          </a:prstGeom>
        </p:spPr>
      </p:pic>
      <p:pic>
        <p:nvPicPr>
          <p:cNvPr id="12" name="图片 11" descr="图表, 折线图&#10;&#10;描述已自动生成">
            <a:extLst>
              <a:ext uri="{FF2B5EF4-FFF2-40B4-BE49-F238E27FC236}">
                <a16:creationId xmlns:a16="http://schemas.microsoft.com/office/drawing/2014/main" id="{BBF56954-01C8-5A4B-7428-933742D3CADE}"/>
              </a:ext>
            </a:extLst>
          </p:cNvPr>
          <p:cNvPicPr>
            <a:picLocks noChangeAspect="1"/>
          </p:cNvPicPr>
          <p:nvPr/>
        </p:nvPicPr>
        <p:blipFill>
          <a:blip r:embed="rId3"/>
          <a:stretch>
            <a:fillRect/>
          </a:stretch>
        </p:blipFill>
        <p:spPr>
          <a:xfrm>
            <a:off x="6451769" y="3618000"/>
            <a:ext cx="4093066" cy="3240000"/>
          </a:xfrm>
          <a:prstGeom prst="rect">
            <a:avLst/>
          </a:prstGeom>
        </p:spPr>
      </p:pic>
    </p:spTree>
    <p:extLst>
      <p:ext uri="{BB962C8B-B14F-4D97-AF65-F5344CB8AC3E}">
        <p14:creationId xmlns:p14="http://schemas.microsoft.com/office/powerpoint/2010/main" val="2667708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F7FEC7-AD5E-074E-C6CB-1A23D0CE5DB6}"/>
              </a:ext>
            </a:extLst>
          </p:cNvPr>
          <p:cNvSpPr>
            <a:spLocks noGrp="1"/>
          </p:cNvSpPr>
          <p:nvPr>
            <p:ph type="title"/>
          </p:nvPr>
        </p:nvSpPr>
        <p:spPr/>
        <p:txBody>
          <a:bodyPr/>
          <a:lstStyle/>
          <a:p>
            <a:r>
              <a:rPr lang="zh-CN" altLang="en-US" dirty="0"/>
              <a:t>主要内容</a:t>
            </a:r>
          </a:p>
        </p:txBody>
      </p:sp>
      <p:sp>
        <p:nvSpPr>
          <p:cNvPr id="3" name="内容占位符 2">
            <a:extLst>
              <a:ext uri="{FF2B5EF4-FFF2-40B4-BE49-F238E27FC236}">
                <a16:creationId xmlns:a16="http://schemas.microsoft.com/office/drawing/2014/main" id="{4FD1A60F-7D7B-E933-1C2F-57742086417B}"/>
              </a:ext>
            </a:extLst>
          </p:cNvPr>
          <p:cNvSpPr>
            <a:spLocks noGrp="1"/>
          </p:cNvSpPr>
          <p:nvPr>
            <p:ph idx="1"/>
          </p:nvPr>
        </p:nvSpPr>
        <p:spPr/>
        <p:txBody>
          <a:bodyPr>
            <a:normAutofit lnSpcReduction="10000"/>
          </a:bodyPr>
          <a:lstStyle/>
          <a:p>
            <a:pPr marL="432900" indent="-342900">
              <a:buFont typeface="Arial" panose="020B0604020202020204" pitchFamily="34" charset="0"/>
              <a:buChar char="•"/>
            </a:pPr>
            <a:r>
              <a:rPr lang="zh-CN" altLang="en-US" dirty="0"/>
              <a:t>模型结构</a:t>
            </a:r>
            <a:endParaRPr lang="en-US" altLang="zh-CN" dirty="0"/>
          </a:p>
          <a:p>
            <a:pPr marL="726948" lvl="1" indent="-342900"/>
            <a:r>
              <a:rPr lang="zh-CN" altLang="en-US" dirty="0"/>
              <a:t>产业链网络</a:t>
            </a:r>
            <a:endParaRPr lang="en-US" altLang="zh-CN" dirty="0"/>
          </a:p>
          <a:p>
            <a:pPr marL="726948" lvl="1" indent="-342900"/>
            <a:r>
              <a:rPr lang="zh-CN" altLang="en-US" dirty="0"/>
              <a:t>供应链网络</a:t>
            </a:r>
            <a:endParaRPr lang="en-US" altLang="zh-CN" dirty="0"/>
          </a:p>
          <a:p>
            <a:pPr marL="726948" lvl="1" indent="-342900"/>
            <a:r>
              <a:rPr lang="zh-CN" altLang="en-US" dirty="0"/>
              <a:t>产业</a:t>
            </a:r>
            <a:r>
              <a:rPr lang="en-US" altLang="zh-CN" dirty="0"/>
              <a:t>-</a:t>
            </a:r>
            <a:r>
              <a:rPr lang="zh-CN" altLang="en-US" dirty="0"/>
              <a:t>企业映射网络</a:t>
            </a:r>
            <a:endParaRPr lang="en-US" altLang="zh-CN" dirty="0"/>
          </a:p>
          <a:p>
            <a:pPr marL="726948" lvl="1" indent="-342900"/>
            <a:r>
              <a:rPr lang="zh-CN" altLang="en-US" dirty="0"/>
              <a:t>构建方式</a:t>
            </a:r>
            <a:endParaRPr lang="en-US" altLang="zh-CN" dirty="0"/>
          </a:p>
          <a:p>
            <a:pPr marL="432900" indent="-342900">
              <a:buFont typeface="Arial" panose="020B0604020202020204" pitchFamily="34" charset="0"/>
              <a:buChar char="•"/>
            </a:pPr>
            <a:r>
              <a:rPr lang="zh-CN" altLang="en-US" dirty="0"/>
              <a:t>风险传播</a:t>
            </a:r>
            <a:endParaRPr lang="en-US" altLang="zh-CN" dirty="0"/>
          </a:p>
          <a:p>
            <a:pPr marL="726948" lvl="1" indent="-342900"/>
            <a:r>
              <a:rPr lang="zh-CN" altLang="en-US" dirty="0"/>
              <a:t>风险事件建模</a:t>
            </a:r>
            <a:endParaRPr lang="en-US" altLang="zh-CN" dirty="0"/>
          </a:p>
          <a:p>
            <a:pPr marL="726948" lvl="1" indent="-342900"/>
            <a:r>
              <a:rPr lang="zh-CN" altLang="en-US" dirty="0"/>
              <a:t>风险的传播途径</a:t>
            </a:r>
            <a:endParaRPr lang="en-US" altLang="zh-CN" dirty="0"/>
          </a:p>
          <a:p>
            <a:pPr marL="726948" lvl="1" indent="-342900"/>
            <a:r>
              <a:rPr lang="zh-CN" altLang="en-US" dirty="0"/>
              <a:t>企业应对风险的被动决策</a:t>
            </a:r>
            <a:endParaRPr lang="en-US" altLang="zh-CN" dirty="0"/>
          </a:p>
          <a:p>
            <a:pPr marL="726948" lvl="1" indent="-342900"/>
            <a:r>
              <a:rPr lang="zh-CN" altLang="en-US" dirty="0"/>
              <a:t>企业应对风险的主动决策</a:t>
            </a:r>
            <a:endParaRPr lang="en-US" altLang="zh-CN" dirty="0"/>
          </a:p>
          <a:p>
            <a:pPr marL="432900" indent="-342900">
              <a:buFont typeface="Arial" panose="020B0604020202020204" pitchFamily="34" charset="0"/>
              <a:buChar char="•"/>
            </a:pPr>
            <a:r>
              <a:rPr lang="zh-CN" altLang="en-US" dirty="0"/>
              <a:t>结果分析</a:t>
            </a:r>
            <a:endParaRPr lang="en-US" altLang="zh-CN" dirty="0"/>
          </a:p>
          <a:p>
            <a:pPr marL="726948" lvl="1" indent="-342900"/>
            <a:r>
              <a:rPr lang="zh-CN" altLang="en-US" dirty="0"/>
              <a:t>薄弱点分析</a:t>
            </a:r>
            <a:endParaRPr lang="en-US" altLang="zh-CN" dirty="0"/>
          </a:p>
          <a:p>
            <a:pPr marL="726948" lvl="1" indent="-342900"/>
            <a:r>
              <a:rPr lang="zh-CN" altLang="en-US" dirty="0"/>
              <a:t>韧性影响因素</a:t>
            </a:r>
            <a:endParaRPr lang="en-US" altLang="zh-CN" dirty="0"/>
          </a:p>
          <a:p>
            <a:endParaRPr lang="zh-CN" altLang="en-US" dirty="0"/>
          </a:p>
        </p:txBody>
      </p:sp>
    </p:spTree>
    <p:extLst>
      <p:ext uri="{BB962C8B-B14F-4D97-AF65-F5344CB8AC3E}">
        <p14:creationId xmlns:p14="http://schemas.microsoft.com/office/powerpoint/2010/main" val="4211903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092A23-AE78-8A5F-F26A-A29E01C06EBC}"/>
              </a:ext>
            </a:extLst>
          </p:cNvPr>
          <p:cNvSpPr>
            <a:spLocks noGrp="1"/>
          </p:cNvSpPr>
          <p:nvPr>
            <p:ph type="title"/>
          </p:nvPr>
        </p:nvSpPr>
        <p:spPr/>
        <p:txBody>
          <a:bodyPr>
            <a:normAutofit/>
          </a:bodyPr>
          <a:lstStyle/>
          <a:p>
            <a:r>
              <a:rPr lang="zh-CN" altLang="en-US" dirty="0"/>
              <a:t>一、模型结构</a:t>
            </a:r>
            <a:r>
              <a:rPr lang="en-US" altLang="zh-CN" dirty="0"/>
              <a:t>——</a:t>
            </a:r>
            <a:r>
              <a:rPr lang="zh-CN" altLang="en-US" dirty="0"/>
              <a:t>三个复杂网络</a:t>
            </a:r>
          </a:p>
        </p:txBody>
      </p:sp>
      <p:sp>
        <p:nvSpPr>
          <p:cNvPr id="3" name="内容占位符 2">
            <a:extLst>
              <a:ext uri="{FF2B5EF4-FFF2-40B4-BE49-F238E27FC236}">
                <a16:creationId xmlns:a16="http://schemas.microsoft.com/office/drawing/2014/main" id="{43F2DEBF-4743-722D-E38C-4D3B42BE48A0}"/>
              </a:ext>
            </a:extLst>
          </p:cNvPr>
          <p:cNvSpPr>
            <a:spLocks noGrp="1"/>
          </p:cNvSpPr>
          <p:nvPr>
            <p:ph sz="half" idx="1"/>
          </p:nvPr>
        </p:nvSpPr>
        <p:spPr>
          <a:xfrm>
            <a:off x="1097279" y="1440000"/>
            <a:ext cx="4937760" cy="4870230"/>
          </a:xfrm>
        </p:spPr>
        <p:txBody>
          <a:bodyPr/>
          <a:lstStyle/>
          <a:p>
            <a:r>
              <a:rPr lang="zh-CN" altLang="en-US" dirty="0"/>
              <a:t>复杂网络 </a:t>
            </a:r>
            <a:r>
              <a:rPr lang="en-US" altLang="zh-CN" dirty="0"/>
              <a:t>1——</a:t>
            </a:r>
            <a:r>
              <a:rPr lang="zh-CN" altLang="en-US" dirty="0"/>
              <a:t>产业链网络</a:t>
            </a:r>
            <a:endParaRPr lang="en-US" altLang="zh-CN" dirty="0"/>
          </a:p>
          <a:p>
            <a:pPr lvl="1"/>
            <a:r>
              <a:rPr lang="zh-CN" altLang="en-US" dirty="0"/>
              <a:t>构成面向消费者的最终产品（或服务）所需的各个原材料、中间产品、无形服务之间的生产和组装关系</a:t>
            </a:r>
            <a:endParaRPr lang="en-US" altLang="zh-CN" dirty="0"/>
          </a:p>
          <a:p>
            <a:pPr lvl="1"/>
            <a:r>
              <a:rPr lang="zh-CN" altLang="en-US" dirty="0"/>
              <a:t>有向无环的树状图</a:t>
            </a:r>
            <a:endParaRPr lang="en-US" altLang="zh-CN" dirty="0"/>
          </a:p>
          <a:p>
            <a:pPr lvl="1"/>
            <a:r>
              <a:rPr lang="zh-CN" altLang="en-US" dirty="0"/>
              <a:t>例：</a:t>
            </a:r>
          </a:p>
        </p:txBody>
      </p:sp>
      <p:sp>
        <p:nvSpPr>
          <p:cNvPr id="4" name="内容占位符 3">
            <a:extLst>
              <a:ext uri="{FF2B5EF4-FFF2-40B4-BE49-F238E27FC236}">
                <a16:creationId xmlns:a16="http://schemas.microsoft.com/office/drawing/2014/main" id="{3AA1BFAB-4BE7-0E1D-69CF-096B750E37C6}"/>
              </a:ext>
            </a:extLst>
          </p:cNvPr>
          <p:cNvSpPr>
            <a:spLocks noGrp="1"/>
          </p:cNvSpPr>
          <p:nvPr>
            <p:ph sz="half" idx="2"/>
          </p:nvPr>
        </p:nvSpPr>
        <p:spPr>
          <a:xfrm>
            <a:off x="6217920" y="1440000"/>
            <a:ext cx="4937760" cy="5212183"/>
          </a:xfrm>
        </p:spPr>
        <p:txBody>
          <a:bodyPr/>
          <a:lstStyle/>
          <a:p>
            <a:r>
              <a:rPr lang="zh-CN" altLang="en-US" dirty="0"/>
              <a:t>本文数据</a:t>
            </a:r>
            <a:endParaRPr lang="en-US" altLang="zh-CN" dirty="0"/>
          </a:p>
          <a:p>
            <a:pPr lvl="1"/>
            <a:r>
              <a:rPr lang="zh-CN" altLang="en-US" dirty="0"/>
              <a:t>某地区工业互联网供应链</a:t>
            </a:r>
            <a:endParaRPr lang="en-US" altLang="zh-CN" dirty="0"/>
          </a:p>
          <a:p>
            <a:pPr lvl="1"/>
            <a:r>
              <a:rPr lang="en-US" altLang="zh-CN" dirty="0"/>
              <a:t>107</a:t>
            </a:r>
            <a:r>
              <a:rPr lang="zh-CN" altLang="en-US" dirty="0"/>
              <a:t>种工业互联网产品</a:t>
            </a:r>
          </a:p>
        </p:txBody>
      </p:sp>
      <p:pic>
        <p:nvPicPr>
          <p:cNvPr id="5" name="图片 4">
            <a:extLst>
              <a:ext uri="{FF2B5EF4-FFF2-40B4-BE49-F238E27FC236}">
                <a16:creationId xmlns:a16="http://schemas.microsoft.com/office/drawing/2014/main" id="{41A94761-B430-D8DC-F8F3-39C0A732835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0027" y="2485264"/>
            <a:ext cx="4609463" cy="4372736"/>
          </a:xfrm>
          <a:prstGeom prst="rect">
            <a:avLst/>
          </a:prstGeom>
          <a:noFill/>
          <a:ln>
            <a:noFill/>
          </a:ln>
        </p:spPr>
      </p:pic>
      <p:sp>
        <p:nvSpPr>
          <p:cNvPr id="16" name="矩形 15">
            <a:extLst>
              <a:ext uri="{FF2B5EF4-FFF2-40B4-BE49-F238E27FC236}">
                <a16:creationId xmlns:a16="http://schemas.microsoft.com/office/drawing/2014/main" id="{4C60477D-40E7-E4ED-6880-5107D639A9E5}"/>
              </a:ext>
            </a:extLst>
          </p:cNvPr>
          <p:cNvSpPr/>
          <p:nvPr/>
        </p:nvSpPr>
        <p:spPr>
          <a:xfrm>
            <a:off x="5348412" y="4135581"/>
            <a:ext cx="1656000" cy="540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1 </a:t>
            </a:r>
            <a:r>
              <a:rPr lang="zh-CN" altLang="en-US" dirty="0">
                <a:solidFill>
                  <a:schemeClr val="tx1"/>
                </a:solidFill>
              </a:rPr>
              <a:t>手机</a:t>
            </a:r>
          </a:p>
        </p:txBody>
      </p:sp>
      <p:sp>
        <p:nvSpPr>
          <p:cNvPr id="17" name="矩形 16">
            <a:extLst>
              <a:ext uri="{FF2B5EF4-FFF2-40B4-BE49-F238E27FC236}">
                <a16:creationId xmlns:a16="http://schemas.microsoft.com/office/drawing/2014/main" id="{8087E9BE-56AD-D798-8CC4-71763E9589B8}"/>
              </a:ext>
            </a:extLst>
          </p:cNvPr>
          <p:cNvSpPr/>
          <p:nvPr/>
        </p:nvSpPr>
        <p:spPr>
          <a:xfrm>
            <a:off x="3192366" y="4676275"/>
            <a:ext cx="1656000" cy="540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1.2 </a:t>
            </a:r>
            <a:r>
              <a:rPr lang="zh-CN" altLang="en-US" dirty="0">
                <a:solidFill>
                  <a:schemeClr val="tx1"/>
                </a:solidFill>
              </a:rPr>
              <a:t>摄像头</a:t>
            </a:r>
          </a:p>
        </p:txBody>
      </p:sp>
      <p:sp>
        <p:nvSpPr>
          <p:cNvPr id="18" name="矩形 17">
            <a:extLst>
              <a:ext uri="{FF2B5EF4-FFF2-40B4-BE49-F238E27FC236}">
                <a16:creationId xmlns:a16="http://schemas.microsoft.com/office/drawing/2014/main" id="{2B7E6A68-7EEC-15CE-2D4E-ED2AA891C30C}"/>
              </a:ext>
            </a:extLst>
          </p:cNvPr>
          <p:cNvSpPr/>
          <p:nvPr/>
        </p:nvSpPr>
        <p:spPr>
          <a:xfrm>
            <a:off x="3192366" y="3595581"/>
            <a:ext cx="1656000" cy="540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1.1 </a:t>
            </a:r>
            <a:r>
              <a:rPr lang="zh-CN" altLang="en-US" dirty="0">
                <a:solidFill>
                  <a:schemeClr val="tx1"/>
                </a:solidFill>
              </a:rPr>
              <a:t>芯片</a:t>
            </a:r>
          </a:p>
        </p:txBody>
      </p:sp>
      <p:sp>
        <p:nvSpPr>
          <p:cNvPr id="19" name="矩形 18">
            <a:extLst>
              <a:ext uri="{FF2B5EF4-FFF2-40B4-BE49-F238E27FC236}">
                <a16:creationId xmlns:a16="http://schemas.microsoft.com/office/drawing/2014/main" id="{DCD40FA5-C137-FA75-5614-511C0A94EB83}"/>
              </a:ext>
            </a:extLst>
          </p:cNvPr>
          <p:cNvSpPr/>
          <p:nvPr/>
        </p:nvSpPr>
        <p:spPr>
          <a:xfrm>
            <a:off x="1036320" y="4137664"/>
            <a:ext cx="1656000" cy="540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1.2.1 </a:t>
            </a:r>
            <a:r>
              <a:rPr lang="zh-CN" altLang="en-US" dirty="0">
                <a:solidFill>
                  <a:schemeClr val="tx1"/>
                </a:solidFill>
              </a:rPr>
              <a:t>传感器</a:t>
            </a:r>
          </a:p>
        </p:txBody>
      </p:sp>
      <p:sp>
        <p:nvSpPr>
          <p:cNvPr id="20" name="矩形 19">
            <a:extLst>
              <a:ext uri="{FF2B5EF4-FFF2-40B4-BE49-F238E27FC236}">
                <a16:creationId xmlns:a16="http://schemas.microsoft.com/office/drawing/2014/main" id="{94877D01-2ED5-5C88-4BBB-E2BCB1789162}"/>
              </a:ext>
            </a:extLst>
          </p:cNvPr>
          <p:cNvSpPr/>
          <p:nvPr/>
        </p:nvSpPr>
        <p:spPr>
          <a:xfrm>
            <a:off x="1036320" y="5216275"/>
            <a:ext cx="1656000" cy="540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1.2.2 </a:t>
            </a:r>
            <a:r>
              <a:rPr lang="zh-CN" altLang="en-US" dirty="0">
                <a:solidFill>
                  <a:schemeClr val="tx1"/>
                </a:solidFill>
              </a:rPr>
              <a:t>镜头</a:t>
            </a:r>
          </a:p>
        </p:txBody>
      </p:sp>
      <p:cxnSp>
        <p:nvCxnSpPr>
          <p:cNvPr id="21" name="直接箭头连接符 20">
            <a:extLst>
              <a:ext uri="{FF2B5EF4-FFF2-40B4-BE49-F238E27FC236}">
                <a16:creationId xmlns:a16="http://schemas.microsoft.com/office/drawing/2014/main" id="{FF297450-4A8E-3A6B-C60A-903F0A99778A}"/>
              </a:ext>
            </a:extLst>
          </p:cNvPr>
          <p:cNvCxnSpPr>
            <a:cxnSpLocks/>
            <a:stCxn id="18" idx="3"/>
            <a:endCxn id="16" idx="1"/>
          </p:cNvCxnSpPr>
          <p:nvPr/>
        </p:nvCxnSpPr>
        <p:spPr>
          <a:xfrm>
            <a:off x="4848366" y="3865581"/>
            <a:ext cx="500046" cy="540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直接箭头连接符 21">
            <a:extLst>
              <a:ext uri="{FF2B5EF4-FFF2-40B4-BE49-F238E27FC236}">
                <a16:creationId xmlns:a16="http://schemas.microsoft.com/office/drawing/2014/main" id="{53095F75-D6F2-3F92-D0BB-1C12DE3FF90A}"/>
              </a:ext>
            </a:extLst>
          </p:cNvPr>
          <p:cNvCxnSpPr>
            <a:cxnSpLocks/>
            <a:stCxn id="17" idx="3"/>
            <a:endCxn id="16" idx="1"/>
          </p:cNvCxnSpPr>
          <p:nvPr/>
        </p:nvCxnSpPr>
        <p:spPr>
          <a:xfrm flipV="1">
            <a:off x="4848366" y="4405581"/>
            <a:ext cx="500046" cy="5406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直接箭头连接符 22">
            <a:extLst>
              <a:ext uri="{FF2B5EF4-FFF2-40B4-BE49-F238E27FC236}">
                <a16:creationId xmlns:a16="http://schemas.microsoft.com/office/drawing/2014/main" id="{6921E708-BB10-439A-40E1-BBB6B7FA5273}"/>
              </a:ext>
            </a:extLst>
          </p:cNvPr>
          <p:cNvCxnSpPr>
            <a:cxnSpLocks/>
            <a:stCxn id="20" idx="3"/>
            <a:endCxn id="17" idx="1"/>
          </p:cNvCxnSpPr>
          <p:nvPr/>
        </p:nvCxnSpPr>
        <p:spPr>
          <a:xfrm flipV="1">
            <a:off x="2692320" y="4946275"/>
            <a:ext cx="500046" cy="540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直接箭头连接符 23">
            <a:extLst>
              <a:ext uri="{FF2B5EF4-FFF2-40B4-BE49-F238E27FC236}">
                <a16:creationId xmlns:a16="http://schemas.microsoft.com/office/drawing/2014/main" id="{9FA53319-4645-4886-02A4-99D4181A125C}"/>
              </a:ext>
            </a:extLst>
          </p:cNvPr>
          <p:cNvCxnSpPr>
            <a:cxnSpLocks/>
            <a:stCxn id="19" idx="3"/>
            <a:endCxn id="17" idx="1"/>
          </p:cNvCxnSpPr>
          <p:nvPr/>
        </p:nvCxnSpPr>
        <p:spPr>
          <a:xfrm>
            <a:off x="2692320" y="4407664"/>
            <a:ext cx="500046" cy="5386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03666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地图&#10;&#10;描述已自动生成">
            <a:extLst>
              <a:ext uri="{FF2B5EF4-FFF2-40B4-BE49-F238E27FC236}">
                <a16:creationId xmlns:a16="http://schemas.microsoft.com/office/drawing/2014/main" id="{D59A2EAA-F942-1282-9C76-107F7EAB18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34" t="6211" r="6446" b="6361"/>
          <a:stretch/>
        </p:blipFill>
        <p:spPr bwMode="auto">
          <a:xfrm>
            <a:off x="6665005" y="2435464"/>
            <a:ext cx="4507689" cy="4392608"/>
          </a:xfrm>
          <a:prstGeom prst="rect">
            <a:avLst/>
          </a:prstGeom>
          <a:noFill/>
          <a:ln>
            <a:noFill/>
          </a:ln>
          <a:extLst>
            <a:ext uri="{53640926-AAD7-44D8-BBD7-CCE9431645EC}">
              <a14:shadowObscured xmlns:a14="http://schemas.microsoft.com/office/drawing/2010/main"/>
            </a:ext>
          </a:extLst>
        </p:spPr>
      </p:pic>
      <p:sp>
        <p:nvSpPr>
          <p:cNvPr id="2" name="标题 1">
            <a:extLst>
              <a:ext uri="{FF2B5EF4-FFF2-40B4-BE49-F238E27FC236}">
                <a16:creationId xmlns:a16="http://schemas.microsoft.com/office/drawing/2014/main" id="{F2092A23-AE78-8A5F-F26A-A29E01C06EBC}"/>
              </a:ext>
            </a:extLst>
          </p:cNvPr>
          <p:cNvSpPr>
            <a:spLocks noGrp="1"/>
          </p:cNvSpPr>
          <p:nvPr>
            <p:ph type="title"/>
          </p:nvPr>
        </p:nvSpPr>
        <p:spPr/>
        <p:txBody>
          <a:bodyPr/>
          <a:lstStyle/>
          <a:p>
            <a:r>
              <a:rPr lang="zh-CN" altLang="en-US" dirty="0"/>
              <a:t>一、模型结构</a:t>
            </a:r>
            <a:r>
              <a:rPr lang="en-US" altLang="zh-CN" dirty="0"/>
              <a:t>——</a:t>
            </a:r>
            <a:r>
              <a:rPr lang="zh-CN" altLang="en-US" dirty="0"/>
              <a:t>三个复杂网络</a:t>
            </a:r>
          </a:p>
        </p:txBody>
      </p:sp>
      <p:sp>
        <p:nvSpPr>
          <p:cNvPr id="3" name="内容占位符 2">
            <a:extLst>
              <a:ext uri="{FF2B5EF4-FFF2-40B4-BE49-F238E27FC236}">
                <a16:creationId xmlns:a16="http://schemas.microsoft.com/office/drawing/2014/main" id="{43F2DEBF-4743-722D-E38C-4D3B42BE48A0}"/>
              </a:ext>
            </a:extLst>
          </p:cNvPr>
          <p:cNvSpPr>
            <a:spLocks noGrp="1"/>
          </p:cNvSpPr>
          <p:nvPr>
            <p:ph sz="half" idx="1"/>
          </p:nvPr>
        </p:nvSpPr>
        <p:spPr>
          <a:xfrm>
            <a:off x="1097279" y="1440000"/>
            <a:ext cx="4937760" cy="5013702"/>
          </a:xfrm>
        </p:spPr>
        <p:txBody>
          <a:bodyPr/>
          <a:lstStyle/>
          <a:p>
            <a:r>
              <a:rPr lang="zh-CN" altLang="en-US" dirty="0"/>
              <a:t>复杂网络 </a:t>
            </a:r>
            <a:r>
              <a:rPr lang="en-US" altLang="zh-CN" dirty="0"/>
              <a:t>2——</a:t>
            </a:r>
            <a:r>
              <a:rPr lang="zh-CN" altLang="en-US" dirty="0"/>
              <a:t>供应链网络</a:t>
            </a:r>
            <a:endParaRPr lang="en-US" altLang="zh-CN" dirty="0"/>
          </a:p>
          <a:p>
            <a:pPr lvl="1"/>
            <a:r>
              <a:rPr lang="zh-CN" altLang="en-US" dirty="0"/>
              <a:t>参与生产最终产品（或服务）的各个企业之间的供应关系</a:t>
            </a:r>
            <a:endParaRPr lang="en-US" altLang="zh-CN" dirty="0"/>
          </a:p>
          <a:p>
            <a:pPr lvl="1"/>
            <a:r>
              <a:rPr lang="zh-CN" altLang="en-US" dirty="0"/>
              <a:t>有向有环图、存在重边</a:t>
            </a:r>
            <a:endParaRPr lang="en-US" altLang="zh-CN" dirty="0"/>
          </a:p>
          <a:p>
            <a:pPr lvl="1"/>
            <a:r>
              <a:rPr lang="zh-CN" altLang="en-US" dirty="0"/>
              <a:t>例：</a:t>
            </a:r>
            <a:endParaRPr lang="en-US" altLang="zh-CN" dirty="0"/>
          </a:p>
          <a:p>
            <a:pPr lvl="1"/>
            <a:endParaRPr lang="zh-CN" altLang="en-US" dirty="0"/>
          </a:p>
        </p:txBody>
      </p:sp>
      <p:sp>
        <p:nvSpPr>
          <p:cNvPr id="4" name="内容占位符 3">
            <a:extLst>
              <a:ext uri="{FF2B5EF4-FFF2-40B4-BE49-F238E27FC236}">
                <a16:creationId xmlns:a16="http://schemas.microsoft.com/office/drawing/2014/main" id="{3AA1BFAB-4BE7-0E1D-69CF-096B750E37C6}"/>
              </a:ext>
            </a:extLst>
          </p:cNvPr>
          <p:cNvSpPr>
            <a:spLocks noGrp="1"/>
          </p:cNvSpPr>
          <p:nvPr>
            <p:ph sz="half" idx="2"/>
          </p:nvPr>
        </p:nvSpPr>
        <p:spPr>
          <a:xfrm>
            <a:off x="6217920" y="1440000"/>
            <a:ext cx="4937760" cy="5013703"/>
          </a:xfrm>
        </p:spPr>
        <p:txBody>
          <a:bodyPr/>
          <a:lstStyle/>
          <a:p>
            <a:r>
              <a:rPr lang="zh-CN" altLang="en-US" dirty="0"/>
              <a:t>本文数据</a:t>
            </a:r>
            <a:endParaRPr lang="en-US" altLang="zh-CN" dirty="0"/>
          </a:p>
          <a:p>
            <a:pPr lvl="1"/>
            <a:r>
              <a:rPr lang="zh-CN" altLang="en-US" dirty="0"/>
              <a:t>某地区工业互联网供应链</a:t>
            </a:r>
            <a:endParaRPr lang="en-US" altLang="zh-CN" dirty="0"/>
          </a:p>
          <a:p>
            <a:pPr lvl="1"/>
            <a:r>
              <a:rPr lang="en-US" altLang="zh-CN" dirty="0"/>
              <a:t>170</a:t>
            </a:r>
            <a:r>
              <a:rPr lang="zh-CN" altLang="en-US" dirty="0"/>
              <a:t>种工业互联网产品</a:t>
            </a:r>
            <a:endParaRPr lang="en-US" altLang="zh-CN" dirty="0"/>
          </a:p>
          <a:p>
            <a:pPr lvl="1"/>
            <a:endParaRPr lang="zh-CN" altLang="en-US" dirty="0"/>
          </a:p>
        </p:txBody>
      </p:sp>
      <p:sp>
        <p:nvSpPr>
          <p:cNvPr id="14" name="矩形 13">
            <a:extLst>
              <a:ext uri="{FF2B5EF4-FFF2-40B4-BE49-F238E27FC236}">
                <a16:creationId xmlns:a16="http://schemas.microsoft.com/office/drawing/2014/main" id="{27DE550C-8F0A-F322-5DD8-86716DCBDC70}"/>
              </a:ext>
            </a:extLst>
          </p:cNvPr>
          <p:cNvSpPr/>
          <p:nvPr/>
        </p:nvSpPr>
        <p:spPr>
          <a:xfrm>
            <a:off x="886162" y="4322872"/>
            <a:ext cx="1188000" cy="540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索尼</a:t>
            </a:r>
          </a:p>
        </p:txBody>
      </p:sp>
      <p:sp>
        <p:nvSpPr>
          <p:cNvPr id="15" name="矩形 14">
            <a:extLst>
              <a:ext uri="{FF2B5EF4-FFF2-40B4-BE49-F238E27FC236}">
                <a16:creationId xmlns:a16="http://schemas.microsoft.com/office/drawing/2014/main" id="{B81D9E83-8701-6737-31E7-9C574F9151BC}"/>
              </a:ext>
            </a:extLst>
          </p:cNvPr>
          <p:cNvSpPr/>
          <p:nvPr/>
        </p:nvSpPr>
        <p:spPr>
          <a:xfrm>
            <a:off x="3143862" y="4862872"/>
            <a:ext cx="1188000" cy="540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舜宇光学</a:t>
            </a:r>
          </a:p>
        </p:txBody>
      </p:sp>
      <p:sp>
        <p:nvSpPr>
          <p:cNvPr id="16" name="矩形 15">
            <a:extLst>
              <a:ext uri="{FF2B5EF4-FFF2-40B4-BE49-F238E27FC236}">
                <a16:creationId xmlns:a16="http://schemas.microsoft.com/office/drawing/2014/main" id="{1B8401CE-25CD-4FEB-F503-1FA44D50CBB9}"/>
              </a:ext>
            </a:extLst>
          </p:cNvPr>
          <p:cNvSpPr/>
          <p:nvPr/>
        </p:nvSpPr>
        <p:spPr>
          <a:xfrm>
            <a:off x="3143862" y="3782872"/>
            <a:ext cx="1188000" cy="540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欧菲光</a:t>
            </a:r>
          </a:p>
        </p:txBody>
      </p:sp>
      <p:sp>
        <p:nvSpPr>
          <p:cNvPr id="17" name="矩形 16">
            <a:extLst>
              <a:ext uri="{FF2B5EF4-FFF2-40B4-BE49-F238E27FC236}">
                <a16:creationId xmlns:a16="http://schemas.microsoft.com/office/drawing/2014/main" id="{5A5EF075-09A6-1784-3BEC-A9DE5F64B5C1}"/>
              </a:ext>
            </a:extLst>
          </p:cNvPr>
          <p:cNvSpPr/>
          <p:nvPr/>
        </p:nvSpPr>
        <p:spPr>
          <a:xfrm>
            <a:off x="5401562" y="4322872"/>
            <a:ext cx="1188000" cy="540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小米</a:t>
            </a:r>
          </a:p>
        </p:txBody>
      </p:sp>
      <p:cxnSp>
        <p:nvCxnSpPr>
          <p:cNvPr id="18" name="直接箭头连接符 17">
            <a:extLst>
              <a:ext uri="{FF2B5EF4-FFF2-40B4-BE49-F238E27FC236}">
                <a16:creationId xmlns:a16="http://schemas.microsoft.com/office/drawing/2014/main" id="{5ECD6028-AF2E-E976-E4C9-AE918BC4BDE8}"/>
              </a:ext>
            </a:extLst>
          </p:cNvPr>
          <p:cNvCxnSpPr>
            <a:cxnSpLocks/>
            <a:stCxn id="14" idx="3"/>
            <a:endCxn id="16" idx="1"/>
          </p:cNvCxnSpPr>
          <p:nvPr/>
        </p:nvCxnSpPr>
        <p:spPr>
          <a:xfrm flipV="1">
            <a:off x="2074162" y="4052872"/>
            <a:ext cx="1069700" cy="540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直接箭头连接符 18">
            <a:extLst>
              <a:ext uri="{FF2B5EF4-FFF2-40B4-BE49-F238E27FC236}">
                <a16:creationId xmlns:a16="http://schemas.microsoft.com/office/drawing/2014/main" id="{70EAC9A8-03BF-B306-6614-B295CCB877B3}"/>
              </a:ext>
            </a:extLst>
          </p:cNvPr>
          <p:cNvCxnSpPr>
            <a:cxnSpLocks/>
            <a:stCxn id="14" idx="3"/>
            <a:endCxn id="15" idx="1"/>
          </p:cNvCxnSpPr>
          <p:nvPr/>
        </p:nvCxnSpPr>
        <p:spPr>
          <a:xfrm>
            <a:off x="2074162" y="4592872"/>
            <a:ext cx="1069700" cy="540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直接箭头连接符 19">
            <a:extLst>
              <a:ext uri="{FF2B5EF4-FFF2-40B4-BE49-F238E27FC236}">
                <a16:creationId xmlns:a16="http://schemas.microsoft.com/office/drawing/2014/main" id="{10651CDC-942C-3C71-8434-C3C02BB90D63}"/>
              </a:ext>
            </a:extLst>
          </p:cNvPr>
          <p:cNvCxnSpPr>
            <a:cxnSpLocks/>
            <a:stCxn id="16" idx="3"/>
            <a:endCxn id="17" idx="1"/>
          </p:cNvCxnSpPr>
          <p:nvPr/>
        </p:nvCxnSpPr>
        <p:spPr>
          <a:xfrm>
            <a:off x="4331862" y="4052872"/>
            <a:ext cx="1069700" cy="540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直接箭头连接符 20">
            <a:extLst>
              <a:ext uri="{FF2B5EF4-FFF2-40B4-BE49-F238E27FC236}">
                <a16:creationId xmlns:a16="http://schemas.microsoft.com/office/drawing/2014/main" id="{D14000C6-B365-17F2-C706-0B0A9E231071}"/>
              </a:ext>
            </a:extLst>
          </p:cNvPr>
          <p:cNvCxnSpPr>
            <a:cxnSpLocks/>
            <a:stCxn id="15" idx="3"/>
            <a:endCxn id="17" idx="1"/>
          </p:cNvCxnSpPr>
          <p:nvPr/>
        </p:nvCxnSpPr>
        <p:spPr>
          <a:xfrm flipV="1">
            <a:off x="4331862" y="4592872"/>
            <a:ext cx="1069700" cy="540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文本框 21">
            <a:extLst>
              <a:ext uri="{FF2B5EF4-FFF2-40B4-BE49-F238E27FC236}">
                <a16:creationId xmlns:a16="http://schemas.microsoft.com/office/drawing/2014/main" id="{621DDC4F-D01F-8E44-F450-9406C06144DF}"/>
              </a:ext>
            </a:extLst>
          </p:cNvPr>
          <p:cNvSpPr txBox="1"/>
          <p:nvPr/>
        </p:nvSpPr>
        <p:spPr>
          <a:xfrm>
            <a:off x="1981119" y="3518093"/>
            <a:ext cx="1981488" cy="307777"/>
          </a:xfrm>
          <a:prstGeom prst="rect">
            <a:avLst/>
          </a:prstGeom>
          <a:noFill/>
        </p:spPr>
        <p:txBody>
          <a:bodyPr wrap="square" rtlCol="0">
            <a:spAutoFit/>
          </a:bodyPr>
          <a:lstStyle/>
          <a:p>
            <a:r>
              <a:rPr lang="en-US" altLang="zh-CN" sz="1400" dirty="0"/>
              <a:t>1.2.1 </a:t>
            </a:r>
            <a:r>
              <a:rPr lang="zh-CN" altLang="en-US" sz="1400" dirty="0"/>
              <a:t>传感器</a:t>
            </a:r>
          </a:p>
        </p:txBody>
      </p:sp>
      <p:sp>
        <p:nvSpPr>
          <p:cNvPr id="23" name="文本框 22">
            <a:extLst>
              <a:ext uri="{FF2B5EF4-FFF2-40B4-BE49-F238E27FC236}">
                <a16:creationId xmlns:a16="http://schemas.microsoft.com/office/drawing/2014/main" id="{1BAEC570-AC41-9140-F97B-10A6FD362C01}"/>
              </a:ext>
            </a:extLst>
          </p:cNvPr>
          <p:cNvSpPr txBox="1"/>
          <p:nvPr/>
        </p:nvSpPr>
        <p:spPr>
          <a:xfrm>
            <a:off x="1981119" y="3806981"/>
            <a:ext cx="1981488" cy="307777"/>
          </a:xfrm>
          <a:prstGeom prst="rect">
            <a:avLst/>
          </a:prstGeom>
          <a:noFill/>
        </p:spPr>
        <p:txBody>
          <a:bodyPr wrap="square" rtlCol="0">
            <a:spAutoFit/>
          </a:bodyPr>
          <a:lstStyle/>
          <a:p>
            <a:r>
              <a:rPr lang="en-US" altLang="zh-CN" sz="1400" dirty="0"/>
              <a:t>1.2.2 </a:t>
            </a:r>
            <a:r>
              <a:rPr lang="zh-CN" altLang="en-US" sz="1400" dirty="0"/>
              <a:t>镜头</a:t>
            </a:r>
          </a:p>
        </p:txBody>
      </p:sp>
      <p:sp>
        <p:nvSpPr>
          <p:cNvPr id="24" name="文本框 23">
            <a:extLst>
              <a:ext uri="{FF2B5EF4-FFF2-40B4-BE49-F238E27FC236}">
                <a16:creationId xmlns:a16="http://schemas.microsoft.com/office/drawing/2014/main" id="{1222F500-68AE-4EBE-025B-9F92F60C7E8D}"/>
              </a:ext>
            </a:extLst>
          </p:cNvPr>
          <p:cNvSpPr txBox="1"/>
          <p:nvPr/>
        </p:nvSpPr>
        <p:spPr>
          <a:xfrm>
            <a:off x="4410818" y="3806981"/>
            <a:ext cx="1981488" cy="307777"/>
          </a:xfrm>
          <a:prstGeom prst="rect">
            <a:avLst/>
          </a:prstGeom>
          <a:noFill/>
        </p:spPr>
        <p:txBody>
          <a:bodyPr wrap="square" rtlCol="0">
            <a:spAutoFit/>
          </a:bodyPr>
          <a:lstStyle/>
          <a:p>
            <a:r>
              <a:rPr lang="en-US" altLang="zh-CN" sz="1400" dirty="0"/>
              <a:t>1.2 </a:t>
            </a:r>
            <a:r>
              <a:rPr lang="zh-CN" altLang="en-US" sz="1400" dirty="0"/>
              <a:t>摄像头</a:t>
            </a:r>
          </a:p>
        </p:txBody>
      </p:sp>
      <p:sp>
        <p:nvSpPr>
          <p:cNvPr id="25" name="文本框 24">
            <a:extLst>
              <a:ext uri="{FF2B5EF4-FFF2-40B4-BE49-F238E27FC236}">
                <a16:creationId xmlns:a16="http://schemas.microsoft.com/office/drawing/2014/main" id="{41EC0BE8-FE2F-FDAC-6178-502873CCD6DB}"/>
              </a:ext>
            </a:extLst>
          </p:cNvPr>
          <p:cNvSpPr txBox="1"/>
          <p:nvPr/>
        </p:nvSpPr>
        <p:spPr>
          <a:xfrm>
            <a:off x="1894480" y="4978983"/>
            <a:ext cx="1981488" cy="307777"/>
          </a:xfrm>
          <a:prstGeom prst="rect">
            <a:avLst/>
          </a:prstGeom>
          <a:noFill/>
        </p:spPr>
        <p:txBody>
          <a:bodyPr wrap="square" rtlCol="0">
            <a:spAutoFit/>
          </a:bodyPr>
          <a:lstStyle/>
          <a:p>
            <a:r>
              <a:rPr lang="en-US" altLang="zh-CN" sz="1400" dirty="0"/>
              <a:t>1.2.1 </a:t>
            </a:r>
            <a:r>
              <a:rPr lang="zh-CN" altLang="en-US" sz="1400" dirty="0"/>
              <a:t>传感器</a:t>
            </a:r>
          </a:p>
        </p:txBody>
      </p:sp>
      <p:cxnSp>
        <p:nvCxnSpPr>
          <p:cNvPr id="26" name="直接箭头连接符 25">
            <a:extLst>
              <a:ext uri="{FF2B5EF4-FFF2-40B4-BE49-F238E27FC236}">
                <a16:creationId xmlns:a16="http://schemas.microsoft.com/office/drawing/2014/main" id="{C4A7B209-61AF-A37B-F780-B641871EAA31}"/>
              </a:ext>
            </a:extLst>
          </p:cNvPr>
          <p:cNvCxnSpPr>
            <a:cxnSpLocks/>
          </p:cNvCxnSpPr>
          <p:nvPr/>
        </p:nvCxnSpPr>
        <p:spPr>
          <a:xfrm flipV="1">
            <a:off x="2074162" y="3925532"/>
            <a:ext cx="1069700" cy="540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文本框 26">
            <a:extLst>
              <a:ext uri="{FF2B5EF4-FFF2-40B4-BE49-F238E27FC236}">
                <a16:creationId xmlns:a16="http://schemas.microsoft.com/office/drawing/2014/main" id="{28C797CB-FBD8-1F8E-5C21-486CBD061E47}"/>
              </a:ext>
            </a:extLst>
          </p:cNvPr>
          <p:cNvSpPr txBox="1"/>
          <p:nvPr/>
        </p:nvSpPr>
        <p:spPr>
          <a:xfrm>
            <a:off x="4421925" y="5046495"/>
            <a:ext cx="1981488" cy="307777"/>
          </a:xfrm>
          <a:prstGeom prst="rect">
            <a:avLst/>
          </a:prstGeom>
          <a:noFill/>
        </p:spPr>
        <p:txBody>
          <a:bodyPr wrap="square" rtlCol="0">
            <a:spAutoFit/>
          </a:bodyPr>
          <a:lstStyle/>
          <a:p>
            <a:r>
              <a:rPr lang="en-US" altLang="zh-CN" sz="1400" dirty="0"/>
              <a:t>1.2 </a:t>
            </a:r>
            <a:r>
              <a:rPr lang="zh-CN" altLang="en-US" sz="1400" dirty="0"/>
              <a:t>摄像头</a:t>
            </a:r>
          </a:p>
        </p:txBody>
      </p:sp>
    </p:spTree>
    <p:extLst>
      <p:ext uri="{BB962C8B-B14F-4D97-AF65-F5344CB8AC3E}">
        <p14:creationId xmlns:p14="http://schemas.microsoft.com/office/powerpoint/2010/main" val="352831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092A23-AE78-8A5F-F26A-A29E01C06EBC}"/>
              </a:ext>
            </a:extLst>
          </p:cNvPr>
          <p:cNvSpPr>
            <a:spLocks noGrp="1"/>
          </p:cNvSpPr>
          <p:nvPr>
            <p:ph type="title"/>
          </p:nvPr>
        </p:nvSpPr>
        <p:spPr/>
        <p:txBody>
          <a:bodyPr/>
          <a:lstStyle/>
          <a:p>
            <a:r>
              <a:rPr lang="zh-CN" altLang="en-US" dirty="0"/>
              <a:t>一、模型结构</a:t>
            </a:r>
            <a:r>
              <a:rPr lang="en-US" altLang="zh-CN" dirty="0"/>
              <a:t>——</a:t>
            </a:r>
            <a:r>
              <a:rPr lang="zh-CN" altLang="en-US" dirty="0"/>
              <a:t>三个复杂网络</a:t>
            </a:r>
          </a:p>
        </p:txBody>
      </p:sp>
      <p:sp>
        <p:nvSpPr>
          <p:cNvPr id="3" name="内容占位符 2">
            <a:extLst>
              <a:ext uri="{FF2B5EF4-FFF2-40B4-BE49-F238E27FC236}">
                <a16:creationId xmlns:a16="http://schemas.microsoft.com/office/drawing/2014/main" id="{43F2DEBF-4743-722D-E38C-4D3B42BE48A0}"/>
              </a:ext>
            </a:extLst>
          </p:cNvPr>
          <p:cNvSpPr>
            <a:spLocks noGrp="1"/>
          </p:cNvSpPr>
          <p:nvPr>
            <p:ph sz="half" idx="1"/>
          </p:nvPr>
        </p:nvSpPr>
        <p:spPr>
          <a:xfrm>
            <a:off x="1098000" y="1800000"/>
            <a:ext cx="5981700" cy="4351338"/>
          </a:xfrm>
        </p:spPr>
        <p:txBody>
          <a:bodyPr/>
          <a:lstStyle/>
          <a:p>
            <a:r>
              <a:rPr lang="zh-CN" altLang="en-US" dirty="0"/>
              <a:t>复杂网络 </a:t>
            </a:r>
            <a:r>
              <a:rPr lang="en-US" altLang="zh-CN" dirty="0"/>
              <a:t>3——</a:t>
            </a:r>
            <a:r>
              <a:rPr lang="zh-CN" altLang="en-US" dirty="0"/>
              <a:t>产业</a:t>
            </a:r>
            <a:r>
              <a:rPr lang="en-US" altLang="zh-CN" dirty="0"/>
              <a:t>-</a:t>
            </a:r>
            <a:r>
              <a:rPr lang="zh-CN" altLang="en-US" dirty="0"/>
              <a:t>企业映射网络</a:t>
            </a:r>
            <a:endParaRPr lang="en-US" altLang="zh-CN" dirty="0"/>
          </a:p>
          <a:p>
            <a:pPr lvl="1"/>
            <a:r>
              <a:rPr lang="zh-CN" altLang="en-US" dirty="0"/>
              <a:t>产业链网络与供应链网络存在关联</a:t>
            </a:r>
            <a:endParaRPr lang="en-US" altLang="zh-CN" dirty="0"/>
          </a:p>
          <a:p>
            <a:pPr lvl="1"/>
            <a:r>
              <a:rPr lang="zh-CN" altLang="en-US" dirty="0"/>
              <a:t>一个企业可能涉足多个产业</a:t>
            </a:r>
            <a:endParaRPr lang="en-US" altLang="zh-CN" dirty="0"/>
          </a:p>
          <a:p>
            <a:r>
              <a:rPr lang="zh-CN" altLang="en-US" dirty="0"/>
              <a:t>本文数据</a:t>
            </a:r>
            <a:endParaRPr lang="en-US" altLang="zh-CN" dirty="0"/>
          </a:p>
          <a:p>
            <a:pPr lvl="1"/>
            <a:r>
              <a:rPr lang="zh-CN" altLang="en-US" dirty="0"/>
              <a:t>产业链网络</a:t>
            </a:r>
            <a:r>
              <a:rPr lang="en-US" altLang="zh-CN" dirty="0"/>
              <a:t>107</a:t>
            </a:r>
            <a:r>
              <a:rPr lang="zh-CN" altLang="en-US" dirty="0"/>
              <a:t>个节点</a:t>
            </a:r>
            <a:endParaRPr lang="en-US" altLang="zh-CN" dirty="0"/>
          </a:p>
          <a:p>
            <a:pPr lvl="1"/>
            <a:r>
              <a:rPr lang="zh-CN" altLang="en-US" dirty="0"/>
              <a:t>供应链网络</a:t>
            </a:r>
            <a:r>
              <a:rPr lang="en-US" altLang="zh-CN" dirty="0"/>
              <a:t>170</a:t>
            </a:r>
            <a:r>
              <a:rPr lang="zh-CN" altLang="en-US" dirty="0"/>
              <a:t>个节点</a:t>
            </a:r>
            <a:endParaRPr lang="en-US" altLang="zh-CN" dirty="0"/>
          </a:p>
          <a:p>
            <a:pPr lvl="1"/>
            <a:r>
              <a:rPr lang="zh-CN" altLang="en-US" dirty="0"/>
              <a:t>产业</a:t>
            </a:r>
            <a:r>
              <a:rPr lang="en-US" altLang="zh-CN" dirty="0"/>
              <a:t>-</a:t>
            </a:r>
            <a:r>
              <a:rPr lang="zh-CN" altLang="en-US" dirty="0"/>
              <a:t>企业映射网络</a:t>
            </a:r>
            <a:r>
              <a:rPr lang="en-US" altLang="zh-CN" dirty="0"/>
              <a:t>475</a:t>
            </a:r>
            <a:r>
              <a:rPr lang="zh-CN" altLang="en-US" dirty="0"/>
              <a:t>条边</a:t>
            </a:r>
          </a:p>
        </p:txBody>
      </p:sp>
      <p:pic>
        <p:nvPicPr>
          <p:cNvPr id="11" name="内容占位符 5">
            <a:extLst>
              <a:ext uri="{FF2B5EF4-FFF2-40B4-BE49-F238E27FC236}">
                <a16:creationId xmlns:a16="http://schemas.microsoft.com/office/drawing/2014/main" id="{574AA989-67D1-EFEE-54A9-919BF1A5D1D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609401" y="1836000"/>
            <a:ext cx="4154798" cy="4022725"/>
          </a:xfrm>
          <a:prstGeom prst="rect">
            <a:avLst/>
          </a:prstGeom>
          <a:noFill/>
        </p:spPr>
      </p:pic>
      <p:sp>
        <p:nvSpPr>
          <p:cNvPr id="7" name="内容占位符 3">
            <a:extLst>
              <a:ext uri="{FF2B5EF4-FFF2-40B4-BE49-F238E27FC236}">
                <a16:creationId xmlns:a16="http://schemas.microsoft.com/office/drawing/2014/main" id="{0FDA84DC-4302-47EB-5713-5FF578B9F7AD}"/>
              </a:ext>
            </a:extLst>
          </p:cNvPr>
          <p:cNvSpPr txBox="1">
            <a:spLocks/>
          </p:cNvSpPr>
          <p:nvPr/>
        </p:nvSpPr>
        <p:spPr>
          <a:xfrm>
            <a:off x="6172200" y="1825625"/>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sz="2400" dirty="0"/>
          </a:p>
        </p:txBody>
      </p:sp>
    </p:spTree>
    <p:extLst>
      <p:ext uri="{BB962C8B-B14F-4D97-AF65-F5344CB8AC3E}">
        <p14:creationId xmlns:p14="http://schemas.microsoft.com/office/powerpoint/2010/main" val="3235671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092A23-AE78-8A5F-F26A-A29E01C06EBC}"/>
              </a:ext>
            </a:extLst>
          </p:cNvPr>
          <p:cNvSpPr>
            <a:spLocks noGrp="1"/>
          </p:cNvSpPr>
          <p:nvPr>
            <p:ph type="title"/>
          </p:nvPr>
        </p:nvSpPr>
        <p:spPr/>
        <p:txBody>
          <a:bodyPr/>
          <a:lstStyle/>
          <a:p>
            <a:r>
              <a:rPr lang="zh-CN" altLang="en-US" dirty="0"/>
              <a:t>一、模型结构</a:t>
            </a:r>
            <a:r>
              <a:rPr lang="en-US" altLang="zh-CN" dirty="0"/>
              <a:t>——</a:t>
            </a:r>
            <a:r>
              <a:rPr lang="zh-CN" altLang="en-US" dirty="0"/>
              <a:t>构建方式</a:t>
            </a:r>
          </a:p>
        </p:txBody>
      </p:sp>
      <p:sp>
        <p:nvSpPr>
          <p:cNvPr id="3" name="内容占位符 2">
            <a:extLst>
              <a:ext uri="{FF2B5EF4-FFF2-40B4-BE49-F238E27FC236}">
                <a16:creationId xmlns:a16="http://schemas.microsoft.com/office/drawing/2014/main" id="{43F2DEBF-4743-722D-E38C-4D3B42BE48A0}"/>
              </a:ext>
            </a:extLst>
          </p:cNvPr>
          <p:cNvSpPr>
            <a:spLocks noGrp="1"/>
          </p:cNvSpPr>
          <p:nvPr>
            <p:ph sz="half" idx="1"/>
          </p:nvPr>
        </p:nvSpPr>
        <p:spPr>
          <a:xfrm>
            <a:off x="1097279" y="1800000"/>
            <a:ext cx="4937760" cy="5013702"/>
          </a:xfrm>
        </p:spPr>
        <p:txBody>
          <a:bodyPr>
            <a:normAutofit/>
          </a:bodyPr>
          <a:lstStyle/>
          <a:p>
            <a:r>
              <a:rPr lang="zh-CN" altLang="en-US" dirty="0"/>
              <a:t>产业链网络</a:t>
            </a:r>
            <a:endParaRPr lang="en-US" altLang="zh-CN" dirty="0"/>
          </a:p>
          <a:p>
            <a:pPr lvl="1"/>
            <a:r>
              <a:rPr lang="zh-CN" altLang="en-US" dirty="0"/>
              <a:t>文献调研、专家访谈、物料清单（</a:t>
            </a:r>
            <a:r>
              <a:rPr lang="en-US" altLang="zh-CN" dirty="0"/>
              <a:t>bill of materials</a:t>
            </a:r>
            <a:r>
              <a:rPr lang="zh-CN" altLang="en-US" dirty="0"/>
              <a:t>，</a:t>
            </a:r>
            <a:r>
              <a:rPr lang="en-US" altLang="zh-CN" dirty="0"/>
              <a:t>BOM</a:t>
            </a:r>
            <a:r>
              <a:rPr lang="zh-CN" altLang="en-US" dirty="0"/>
              <a:t>）分析</a:t>
            </a:r>
          </a:p>
          <a:p>
            <a:r>
              <a:rPr lang="zh-CN" altLang="en-US" dirty="0"/>
              <a:t>供应链网络</a:t>
            </a:r>
            <a:endParaRPr lang="en-US" altLang="zh-CN" dirty="0"/>
          </a:p>
          <a:p>
            <a:pPr lvl="1"/>
            <a:r>
              <a:rPr lang="zh-CN" altLang="en-US" dirty="0"/>
              <a:t>调研企业或收集企业公开信息，整理不同产业的参与企业名单</a:t>
            </a:r>
          </a:p>
          <a:p>
            <a:r>
              <a:rPr lang="zh-CN" altLang="en-US" dirty="0"/>
              <a:t>产业</a:t>
            </a:r>
            <a:r>
              <a:rPr lang="en-US" altLang="zh-CN" dirty="0"/>
              <a:t>-</a:t>
            </a:r>
            <a:r>
              <a:rPr lang="zh-CN" altLang="en-US" dirty="0"/>
              <a:t>企业映射网络</a:t>
            </a:r>
            <a:endParaRPr lang="en-US" altLang="zh-CN" dirty="0"/>
          </a:p>
          <a:p>
            <a:pPr lvl="1"/>
            <a:r>
              <a:rPr lang="zh-CN" altLang="en-US" dirty="0"/>
              <a:t>企业根据“企业规模” 属性选择单个或多个上游供应商构成网络（</a:t>
            </a:r>
            <a:r>
              <a:rPr lang="en-US" altLang="zh-CN" dirty="0"/>
              <a:t>P1</a:t>
            </a:r>
            <a:r>
              <a:rPr lang="zh-CN" altLang="en-US" dirty="0"/>
              <a:t>、</a:t>
            </a:r>
            <a:r>
              <a:rPr lang="en-US" altLang="zh-CN" dirty="0"/>
              <a:t>P2</a:t>
            </a:r>
            <a:r>
              <a:rPr lang="zh-CN" altLang="en-US" dirty="0"/>
              <a:t>）</a:t>
            </a:r>
            <a:endParaRPr lang="en-US" altLang="zh-CN" dirty="0"/>
          </a:p>
          <a:p>
            <a:pPr lvl="2"/>
            <a:r>
              <a:rPr lang="zh-CN" altLang="en-US" dirty="0"/>
              <a:t>企业规模：营业收入</a:t>
            </a:r>
          </a:p>
        </p:txBody>
      </p:sp>
      <mc:AlternateContent xmlns:mc="http://schemas.openxmlformats.org/markup-compatibility/2006" xmlns:a14="http://schemas.microsoft.com/office/drawing/2010/main">
        <mc:Choice Requires="a14">
          <p:graphicFrame>
            <p:nvGraphicFramePr>
              <p:cNvPr id="5" name="表格 5">
                <a:extLst>
                  <a:ext uri="{FF2B5EF4-FFF2-40B4-BE49-F238E27FC236}">
                    <a16:creationId xmlns:a16="http://schemas.microsoft.com/office/drawing/2014/main" id="{AF4BF19E-3550-E58B-086A-BF0A4D1776BA}"/>
                  </a:ext>
                </a:extLst>
              </p:cNvPr>
              <p:cNvGraphicFramePr>
                <a:graphicFrameLocks noGrp="1"/>
              </p:cNvGraphicFramePr>
              <p:nvPr>
                <p:ph sz="half" idx="2"/>
                <p:extLst>
                  <p:ext uri="{D42A27DB-BD31-4B8C-83A1-F6EECF244321}">
                    <p14:modId xmlns:p14="http://schemas.microsoft.com/office/powerpoint/2010/main" val="3633284320"/>
                  </p:ext>
                </p:extLst>
              </p:nvPr>
            </p:nvGraphicFramePr>
            <p:xfrm>
              <a:off x="6172202" y="1836000"/>
              <a:ext cx="5640600" cy="4371658"/>
            </p:xfrm>
            <a:graphic>
              <a:graphicData uri="http://schemas.openxmlformats.org/drawingml/2006/table">
                <a:tbl>
                  <a:tblPr firstRow="1" bandRow="1">
                    <a:tableStyleId>{2D5ABB26-0587-4C30-8999-92F81FD0307C}</a:tableStyleId>
                  </a:tblPr>
                  <a:tblGrid>
                    <a:gridCol w="612000">
                      <a:extLst>
                        <a:ext uri="{9D8B030D-6E8A-4147-A177-3AD203B41FA5}">
                          <a16:colId xmlns:a16="http://schemas.microsoft.com/office/drawing/2014/main" val="1483701279"/>
                        </a:ext>
                      </a:extLst>
                    </a:gridCol>
                    <a:gridCol w="1752600">
                      <a:extLst>
                        <a:ext uri="{9D8B030D-6E8A-4147-A177-3AD203B41FA5}">
                          <a16:colId xmlns:a16="http://schemas.microsoft.com/office/drawing/2014/main" val="682206059"/>
                        </a:ext>
                      </a:extLst>
                    </a:gridCol>
                    <a:gridCol w="828000">
                      <a:extLst>
                        <a:ext uri="{9D8B030D-6E8A-4147-A177-3AD203B41FA5}">
                          <a16:colId xmlns:a16="http://schemas.microsoft.com/office/drawing/2014/main" val="3968720937"/>
                        </a:ext>
                      </a:extLst>
                    </a:gridCol>
                    <a:gridCol w="2448000">
                      <a:extLst>
                        <a:ext uri="{9D8B030D-6E8A-4147-A177-3AD203B41FA5}">
                          <a16:colId xmlns:a16="http://schemas.microsoft.com/office/drawing/2014/main" val="4272472791"/>
                        </a:ext>
                      </a:extLst>
                    </a:gridCol>
                  </a:tblGrid>
                  <a:tr h="370840">
                    <a:tc gridSpan="4">
                      <a:txBody>
                        <a:bodyPr/>
                        <a:lstStyle/>
                        <a:p>
                          <a:pPr algn="ctr"/>
                          <a:r>
                            <a:rPr lang="zh-CN" altLang="en-US" dirty="0"/>
                            <a:t>参数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9259669"/>
                      </a:ext>
                    </a:extLst>
                  </a:tr>
                  <a:tr h="370840">
                    <a:tc>
                      <a:txBody>
                        <a:bodyPr/>
                        <a:lstStyle/>
                        <a:p>
                          <a:pPr marL="0" indent="0" algn="l" defTabSz="914400" rtl="0" eaLnBrk="1" latinLnBrk="0" hangingPunct="1"/>
                          <a:r>
                            <a:rPr lang="zh-CN" altLang="en-US" sz="1800" kern="1200">
                              <a:solidFill>
                                <a:schemeClr val="tx1"/>
                              </a:solidFill>
                              <a:latin typeface="+mn-lt"/>
                              <a:ea typeface="+mn-ea"/>
                              <a:cs typeface="+mn-cs"/>
                            </a:rPr>
                            <a:t>代称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r>
                            <a:rPr lang="zh-CN" altLang="en-US" sz="1800" kern="1200">
                              <a:solidFill>
                                <a:schemeClr val="tx1"/>
                              </a:solidFill>
                              <a:latin typeface="+mn-lt"/>
                              <a:ea typeface="+mn-ea"/>
                              <a:cs typeface="+mn-cs"/>
                            </a:rPr>
                            <a:t>参数名称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r>
                            <a:rPr lang="zh-CN" altLang="en-US" sz="1800" kern="1200" dirty="0">
                              <a:solidFill>
                                <a:schemeClr val="tx1"/>
                              </a:solidFill>
                              <a:latin typeface="+mn-lt"/>
                              <a:ea typeface="+mn-ea"/>
                              <a:cs typeface="+mn-cs"/>
                            </a:rPr>
                            <a:t>类型</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r>
                            <a:rPr lang="zh-CN" altLang="en-US" sz="1800" kern="1200" dirty="0">
                              <a:solidFill>
                                <a:schemeClr val="tx1"/>
                              </a:solidFill>
                              <a:latin typeface="+mn-lt"/>
                              <a:ea typeface="+mn-ea"/>
                              <a:cs typeface="+mn-cs"/>
                            </a:rPr>
                            <a:t>含义</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8039652"/>
                      </a:ext>
                    </a:extLst>
                  </a:tr>
                  <a:tr h="0">
                    <a:tc>
                      <a:txBody>
                        <a:bodyPr/>
                        <a:lstStyle/>
                        <a:p>
                          <a:pPr marL="0" indent="0" algn="l" defTabSz="914400" rtl="0" eaLnBrk="1" latinLnBrk="0" hangingPunct="1"/>
                          <a:r>
                            <a:rPr lang="en-US" sz="1800" kern="1200" dirty="0">
                              <a:solidFill>
                                <a:schemeClr val="tx1"/>
                              </a:solidFill>
                              <a:latin typeface="+mn-lt"/>
                              <a:ea typeface="+mn-ea"/>
                              <a:cs typeface="+mn-cs"/>
                            </a:rPr>
                            <a:t>P1</a:t>
                          </a:r>
                          <a:endParaRPr lang="zh-CN" altLang="en-US" sz="18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r>
                            <a:rPr lang="zh-CN" altLang="en-US" sz="1800" kern="1200" dirty="0">
                              <a:solidFill>
                                <a:schemeClr val="tx1"/>
                              </a:solidFill>
                              <a:latin typeface="+mn-lt"/>
                              <a:ea typeface="+mn-ea"/>
                              <a:cs typeface="+mn-cs"/>
                            </a:rPr>
                            <a:t>采购策略</a:t>
                          </a:r>
                        </a:p>
                        <a:p>
                          <a:pPr marL="0" indent="0" algn="l" defTabSz="914400" rtl="0" eaLnBrk="1" latinLnBrk="0" hangingPunct="1"/>
                          <a:r>
                            <a:rPr lang="en-US" sz="1800" kern="1200" dirty="0" err="1">
                              <a:solidFill>
                                <a:schemeClr val="tx1"/>
                              </a:solidFill>
                              <a:latin typeface="+mn-lt"/>
                              <a:ea typeface="+mn-ea"/>
                              <a:cs typeface="+mn-cs"/>
                            </a:rPr>
                            <a:t>netw_prf_n</a:t>
                          </a:r>
                          <a:endParaRPr lang="zh-CN" altLang="en-US" sz="18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r>
                            <a:rPr lang="zh-CN" altLang="en-US" sz="1800" kern="1200" dirty="0">
                              <a:solidFill>
                                <a:schemeClr val="tx1"/>
                              </a:solidFill>
                              <a:latin typeface="+mn-lt"/>
                              <a:ea typeface="+mn-ea"/>
                              <a:cs typeface="+mn-cs"/>
                            </a:rPr>
                            <a:t>整数型</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r>
                            <a:rPr lang="zh-CN" altLang="zh-CN" sz="1800" kern="1200" dirty="0">
                              <a:solidFill>
                                <a:schemeClr val="tx1"/>
                              </a:solidFill>
                              <a:effectLst/>
                              <a:latin typeface="+mn-lt"/>
                              <a:ea typeface="+mn-ea"/>
                              <a:cs typeface="+mn-cs"/>
                            </a:rPr>
                            <a:t>对于每个原材料的采购策略，从</a:t>
                          </a:r>
                          <a:r>
                            <a:rPr lang="en-US" altLang="zh-CN" sz="1800" kern="1200" dirty="0" err="1">
                              <a:solidFill>
                                <a:schemeClr val="tx1"/>
                              </a:solidFill>
                              <a:effectLst/>
                              <a:latin typeface="+mn-lt"/>
                              <a:ea typeface="+mn-ea"/>
                              <a:cs typeface="+mn-cs"/>
                            </a:rPr>
                            <a:t>netw_prf_n</a:t>
                          </a:r>
                          <a:r>
                            <a:rPr lang="zh-CN" altLang="zh-CN" sz="1800" kern="1200" dirty="0">
                              <a:solidFill>
                                <a:schemeClr val="tx1"/>
                              </a:solidFill>
                              <a:effectLst/>
                              <a:latin typeface="+mn-lt"/>
                              <a:ea typeface="+mn-ea"/>
                              <a:cs typeface="+mn-cs"/>
                            </a:rPr>
                            <a:t>个供应商那里采购同一产品或服务，适用于所有企业</a:t>
                          </a:r>
                          <a:endParaRPr lang="zh-CN" altLang="en-US" sz="18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0013506"/>
                      </a:ext>
                    </a:extLst>
                  </a:tr>
                  <a:tr h="370840">
                    <a:tc>
                      <a:txBody>
                        <a:bodyPr/>
                        <a:lstStyle/>
                        <a:p>
                          <a:pPr marL="0" indent="0" algn="l" defTabSz="914400" rtl="0" eaLnBrk="1" latinLnBrk="0" hangingPunct="1"/>
                          <a:r>
                            <a:rPr lang="en-US" sz="1800" kern="1200">
                              <a:solidFill>
                                <a:schemeClr val="tx1"/>
                              </a:solidFill>
                              <a:latin typeface="+mn-lt"/>
                              <a:ea typeface="+mn-ea"/>
                              <a:cs typeface="+mn-cs"/>
                            </a:rPr>
                            <a:t>P2</a:t>
                          </a:r>
                          <a:endParaRPr lang="zh-CN" altLang="en-US" sz="1800" kern="120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r>
                            <a:rPr lang="zh-CN" altLang="en-US" sz="1800" kern="1200" dirty="0">
                              <a:solidFill>
                                <a:schemeClr val="tx1"/>
                              </a:solidFill>
                              <a:latin typeface="+mn-lt"/>
                              <a:ea typeface="+mn-ea"/>
                              <a:cs typeface="+mn-cs"/>
                            </a:rPr>
                            <a:t>是否规模偏好</a:t>
                          </a:r>
                        </a:p>
                        <a:p>
                          <a:pPr marL="0" indent="0" algn="l" defTabSz="914400" rtl="0" eaLnBrk="1" latinLnBrk="0" hangingPunct="1"/>
                          <a:r>
                            <a:rPr lang="en-US" sz="1800" kern="1200" dirty="0" err="1">
                              <a:solidFill>
                                <a:schemeClr val="tx1"/>
                              </a:solidFill>
                              <a:latin typeface="+mn-lt"/>
                              <a:ea typeface="+mn-ea"/>
                              <a:cs typeface="+mn-cs"/>
                            </a:rPr>
                            <a:t>is_prf_size</a:t>
                          </a:r>
                          <a:endParaRPr lang="zh-CN" altLang="en-US" sz="18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r>
                            <a:rPr lang="zh-CN" altLang="en-US" sz="1800" kern="1200" dirty="0">
                              <a:solidFill>
                                <a:schemeClr val="tx1"/>
                              </a:solidFill>
                              <a:latin typeface="+mn-lt"/>
                              <a:ea typeface="+mn-ea"/>
                              <a:cs typeface="+mn-cs"/>
                            </a:rPr>
                            <a:t>布尔型</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r>
                            <a:rPr lang="zh-CN" altLang="zh-CN" sz="1800" kern="1200" dirty="0">
                              <a:solidFill>
                                <a:schemeClr val="tx1"/>
                              </a:solidFill>
                              <a:effectLst/>
                              <a:latin typeface="+mn-lt"/>
                              <a:ea typeface="+mn-ea"/>
                              <a:cs typeface="+mn-cs"/>
                            </a:rPr>
                            <a:t>在供应链网络的生成和重构中，企业是否</a:t>
                          </a:r>
                          <a:r>
                            <a:rPr lang="zh-CN" altLang="en-US" dirty="0"/>
                            <a:t>根据“企业规模” 属性选择供应商，否则</a:t>
                          </a:r>
                          <a:r>
                            <a:rPr lang="zh-CN" altLang="zh-CN" sz="1800" kern="1200" dirty="0">
                              <a:solidFill>
                                <a:schemeClr val="tx1"/>
                              </a:solidFill>
                              <a:effectLst/>
                              <a:latin typeface="+mn-lt"/>
                              <a:ea typeface="+mn-ea"/>
                              <a:cs typeface="+mn-cs"/>
                            </a:rPr>
                            <a:t>每个企业将会以均匀概率选择上游供应商</a:t>
                          </a:r>
                          <a:endParaRPr lang="en-US" altLang="zh-CN" sz="1800" kern="1200" dirty="0">
                            <a:solidFill>
                              <a:schemeClr val="tx1"/>
                            </a:solidFill>
                            <a:effectLst/>
                            <a:latin typeface="+mn-lt"/>
                            <a:ea typeface="+mn-ea"/>
                            <a:cs typeface="+mn-cs"/>
                          </a:endParaRPr>
                        </a:p>
                        <a:p>
                          <a:pPr marL="0" indent="0" algn="l" defTabSz="914400" rtl="0" eaLnBrk="1" latinLnBrk="0" hangingPunct="1"/>
                          <a14:m>
                            <m:oMathPara xmlns:m="http://schemas.openxmlformats.org/officeDocument/2006/math">
                              <m:oMathParaPr>
                                <m:jc m:val="centerGroup"/>
                              </m:oMathParaPr>
                              <m:oMath xmlns:m="http://schemas.openxmlformats.org/officeDocument/2006/math">
                                <m:sSub>
                                  <m:sSubPr>
                                    <m:ctrlPr>
                                      <a:rPr lang="zh-CN" altLang="zh-CN" sz="1800" i="1" kern="1200" smtClean="0">
                                        <a:solidFill>
                                          <a:schemeClr val="tx1"/>
                                        </a:solidFill>
                                        <a:effectLst/>
                                        <a:latin typeface="Cambria Math" panose="02040503050406030204" pitchFamily="18" charset="0"/>
                                        <a:ea typeface="+mn-ea"/>
                                        <a:cs typeface="+mn-cs"/>
                                      </a:rPr>
                                    </m:ctrlPr>
                                  </m:sSubPr>
                                  <m:e>
                                    <m:r>
                                      <a:rPr lang="en-US" altLang="zh-CN" sz="1800" i="1" kern="1200">
                                        <a:solidFill>
                                          <a:schemeClr val="tx1"/>
                                        </a:solidFill>
                                        <a:effectLst/>
                                        <a:latin typeface="Cambria Math" panose="02040503050406030204" pitchFamily="18" charset="0"/>
                                        <a:ea typeface="+mn-ea"/>
                                        <a:cs typeface="+mn-cs"/>
                                      </a:rPr>
                                      <m:t>𝑝</m:t>
                                    </m:r>
                                  </m:e>
                                  <m:sub>
                                    <m:r>
                                      <a:rPr lang="en-US" altLang="zh-CN" sz="1800" i="1" kern="1200">
                                        <a:solidFill>
                                          <a:schemeClr val="tx1"/>
                                        </a:solidFill>
                                        <a:effectLst/>
                                        <a:latin typeface="Cambria Math" panose="02040503050406030204" pitchFamily="18" charset="0"/>
                                        <a:ea typeface="+mn-ea"/>
                                        <a:cs typeface="+mn-cs"/>
                                      </a:rPr>
                                      <m:t>𝑛</m:t>
                                    </m:r>
                                    <m:r>
                                      <a:rPr lang="en-US" altLang="zh-CN" sz="1800" i="1" kern="1200">
                                        <a:solidFill>
                                          <a:schemeClr val="tx1"/>
                                        </a:solidFill>
                                        <a:effectLst/>
                                        <a:latin typeface="Cambria Math" panose="02040503050406030204" pitchFamily="18" charset="0"/>
                                        <a:ea typeface="+mn-ea"/>
                                        <a:cs typeface="+mn-cs"/>
                                      </a:rPr>
                                      <m:t>,</m:t>
                                    </m:r>
                                    <m:r>
                                      <a:rPr lang="en-US" altLang="zh-CN" sz="1800" i="1" kern="1200">
                                        <a:solidFill>
                                          <a:schemeClr val="tx1"/>
                                        </a:solidFill>
                                        <a:effectLst/>
                                        <a:latin typeface="Cambria Math" panose="02040503050406030204" pitchFamily="18" charset="0"/>
                                        <a:ea typeface="+mn-ea"/>
                                        <a:cs typeface="+mn-cs"/>
                                      </a:rPr>
                                      <m:t>𝑖</m:t>
                                    </m:r>
                                  </m:sub>
                                </m:sSub>
                                <m:r>
                                  <a:rPr lang="en-US" altLang="zh-CN" sz="1800" i="1" kern="1200">
                                    <a:solidFill>
                                      <a:schemeClr val="tx1"/>
                                    </a:solidFill>
                                    <a:effectLst/>
                                    <a:latin typeface="Cambria Math" panose="02040503050406030204" pitchFamily="18" charset="0"/>
                                    <a:ea typeface="+mn-ea"/>
                                    <a:cs typeface="+mn-cs"/>
                                  </a:rPr>
                                  <m:t>=</m:t>
                                </m:r>
                                <m:f>
                                  <m:fPr>
                                    <m:ctrlPr>
                                      <a:rPr lang="zh-CN" altLang="zh-CN" sz="1800" i="1" kern="1200">
                                        <a:solidFill>
                                          <a:schemeClr val="tx1"/>
                                        </a:solidFill>
                                        <a:effectLst/>
                                        <a:latin typeface="Cambria Math" panose="02040503050406030204" pitchFamily="18" charset="0"/>
                                        <a:ea typeface="+mn-ea"/>
                                        <a:cs typeface="+mn-cs"/>
                                      </a:rPr>
                                    </m:ctrlPr>
                                  </m:fPr>
                                  <m:num>
                                    <m:sSub>
                                      <m:sSubPr>
                                        <m:ctrlPr>
                                          <a:rPr lang="zh-CN" altLang="zh-CN" sz="1800" i="1" kern="1200">
                                            <a:solidFill>
                                              <a:schemeClr val="tx1"/>
                                            </a:solidFill>
                                            <a:effectLst/>
                                            <a:latin typeface="Cambria Math" panose="02040503050406030204" pitchFamily="18" charset="0"/>
                                            <a:ea typeface="+mn-ea"/>
                                            <a:cs typeface="+mn-cs"/>
                                          </a:rPr>
                                        </m:ctrlPr>
                                      </m:sSubPr>
                                      <m:e>
                                        <m:r>
                                          <a:rPr lang="en-US" altLang="zh-CN" sz="1800" i="1" kern="1200">
                                            <a:solidFill>
                                              <a:schemeClr val="tx1"/>
                                            </a:solidFill>
                                            <a:effectLst/>
                                            <a:latin typeface="Cambria Math" panose="02040503050406030204" pitchFamily="18" charset="0"/>
                                            <a:ea typeface="+mn-ea"/>
                                            <a:cs typeface="+mn-cs"/>
                                          </a:rPr>
                                          <m:t>𝑍</m:t>
                                        </m:r>
                                      </m:e>
                                      <m:sub>
                                        <m:r>
                                          <a:rPr lang="en-US" altLang="zh-CN" sz="1800" i="1" kern="1200">
                                            <a:solidFill>
                                              <a:schemeClr val="tx1"/>
                                            </a:solidFill>
                                            <a:effectLst/>
                                            <a:latin typeface="Cambria Math" panose="02040503050406030204" pitchFamily="18" charset="0"/>
                                            <a:ea typeface="+mn-ea"/>
                                            <a:cs typeface="+mn-cs"/>
                                          </a:rPr>
                                          <m:t>𝑛</m:t>
                                        </m:r>
                                      </m:sub>
                                    </m:sSub>
                                  </m:num>
                                  <m:den>
                                    <m:nary>
                                      <m:naryPr>
                                        <m:chr m:val="∑"/>
                                        <m:limLoc m:val="undOvr"/>
                                        <m:supHide m:val="on"/>
                                        <m:ctrlPr>
                                          <a:rPr lang="zh-CN" altLang="zh-CN" sz="1800" i="1" kern="1200">
                                            <a:solidFill>
                                              <a:schemeClr val="tx1"/>
                                            </a:solidFill>
                                            <a:effectLst/>
                                            <a:latin typeface="Cambria Math" panose="02040503050406030204" pitchFamily="18" charset="0"/>
                                            <a:ea typeface="+mn-ea"/>
                                            <a:cs typeface="+mn-cs"/>
                                          </a:rPr>
                                        </m:ctrlPr>
                                      </m:naryPr>
                                      <m:sub>
                                        <m:r>
                                          <a:rPr lang="en-US" altLang="zh-CN" sz="1800" i="1" kern="1200">
                                            <a:solidFill>
                                              <a:schemeClr val="tx1"/>
                                            </a:solidFill>
                                            <a:effectLst/>
                                            <a:latin typeface="Cambria Math" panose="02040503050406030204" pitchFamily="18" charset="0"/>
                                            <a:ea typeface="+mn-ea"/>
                                            <a:cs typeface="+mn-cs"/>
                                          </a:rPr>
                                          <m:t>𝑗</m:t>
                                        </m:r>
                                        <m:r>
                                          <a:rPr lang="en-US" altLang="zh-CN" sz="1800" i="1" kern="1200">
                                            <a:solidFill>
                                              <a:schemeClr val="tx1"/>
                                            </a:solidFill>
                                            <a:effectLst/>
                                            <a:latin typeface="Cambria Math" panose="02040503050406030204" pitchFamily="18" charset="0"/>
                                            <a:ea typeface="+mn-ea"/>
                                            <a:cs typeface="+mn-cs"/>
                                          </a:rPr>
                                          <m:t>∈</m:t>
                                        </m:r>
                                        <m:sSub>
                                          <m:sSubPr>
                                            <m:ctrlPr>
                                              <a:rPr lang="zh-CN" altLang="zh-CN" sz="1800" i="1" kern="1200">
                                                <a:solidFill>
                                                  <a:schemeClr val="tx1"/>
                                                </a:solidFill>
                                                <a:effectLst/>
                                                <a:latin typeface="Cambria Math" panose="02040503050406030204" pitchFamily="18" charset="0"/>
                                                <a:ea typeface="+mn-ea"/>
                                                <a:cs typeface="+mn-cs"/>
                                              </a:rPr>
                                            </m:ctrlPr>
                                          </m:sSubPr>
                                          <m:e>
                                            <m:r>
                                              <a:rPr lang="en-US" altLang="zh-CN" sz="1800" i="1" kern="1200">
                                                <a:solidFill>
                                                  <a:schemeClr val="tx1"/>
                                                </a:solidFill>
                                                <a:effectLst/>
                                                <a:latin typeface="Cambria Math" panose="02040503050406030204" pitchFamily="18" charset="0"/>
                                                <a:ea typeface="+mn-ea"/>
                                                <a:cs typeface="+mn-cs"/>
                                              </a:rPr>
                                              <m:t>𝑈</m:t>
                                            </m:r>
                                          </m:e>
                                          <m:sub>
                                            <m:r>
                                              <a:rPr lang="en-US" altLang="zh-CN" sz="1800" i="1" kern="1200">
                                                <a:solidFill>
                                                  <a:schemeClr val="tx1"/>
                                                </a:solidFill>
                                                <a:effectLst/>
                                                <a:latin typeface="Cambria Math" panose="02040503050406030204" pitchFamily="18" charset="0"/>
                                                <a:ea typeface="+mn-ea"/>
                                                <a:cs typeface="+mn-cs"/>
                                              </a:rPr>
                                              <m:t>𝑖</m:t>
                                            </m:r>
                                          </m:sub>
                                        </m:sSub>
                                      </m:sub>
                                      <m:sup/>
                                      <m:e>
                                        <m:sSub>
                                          <m:sSubPr>
                                            <m:ctrlPr>
                                              <a:rPr lang="zh-CN" altLang="zh-CN" sz="1800" i="1" kern="1200">
                                                <a:solidFill>
                                                  <a:schemeClr val="tx1"/>
                                                </a:solidFill>
                                                <a:effectLst/>
                                                <a:latin typeface="Cambria Math" panose="02040503050406030204" pitchFamily="18" charset="0"/>
                                                <a:ea typeface="+mn-ea"/>
                                                <a:cs typeface="+mn-cs"/>
                                              </a:rPr>
                                            </m:ctrlPr>
                                          </m:sSubPr>
                                          <m:e>
                                            <m:r>
                                              <a:rPr lang="en-US" altLang="zh-CN" sz="1800" i="1" kern="1200">
                                                <a:solidFill>
                                                  <a:schemeClr val="tx1"/>
                                                </a:solidFill>
                                                <a:effectLst/>
                                                <a:latin typeface="Cambria Math" panose="02040503050406030204" pitchFamily="18" charset="0"/>
                                                <a:ea typeface="+mn-ea"/>
                                                <a:cs typeface="+mn-cs"/>
                                              </a:rPr>
                                              <m:t>𝑍</m:t>
                                            </m:r>
                                          </m:e>
                                          <m:sub>
                                            <m:r>
                                              <a:rPr lang="en-US" altLang="zh-CN" sz="1800" i="1" kern="1200">
                                                <a:solidFill>
                                                  <a:schemeClr val="tx1"/>
                                                </a:solidFill>
                                                <a:effectLst/>
                                                <a:latin typeface="Cambria Math" panose="02040503050406030204" pitchFamily="18" charset="0"/>
                                                <a:ea typeface="+mn-ea"/>
                                                <a:cs typeface="+mn-cs"/>
                                              </a:rPr>
                                              <m:t>𝑗</m:t>
                                            </m:r>
                                          </m:sub>
                                        </m:sSub>
                                      </m:e>
                                    </m:nary>
                                  </m:den>
                                </m:f>
                              </m:oMath>
                            </m:oMathPara>
                          </a14:m>
                          <a:endParaRPr lang="zh-CN" altLang="en-US" sz="18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8937567"/>
                      </a:ext>
                    </a:extLst>
                  </a:tr>
                </a:tbl>
              </a:graphicData>
            </a:graphic>
          </p:graphicFrame>
        </mc:Choice>
        <mc:Fallback xmlns="">
          <p:graphicFrame>
            <p:nvGraphicFramePr>
              <p:cNvPr id="5" name="表格 5">
                <a:extLst>
                  <a:ext uri="{FF2B5EF4-FFF2-40B4-BE49-F238E27FC236}">
                    <a16:creationId xmlns:a16="http://schemas.microsoft.com/office/drawing/2014/main" id="{AF4BF19E-3550-E58B-086A-BF0A4D1776BA}"/>
                  </a:ext>
                </a:extLst>
              </p:cNvPr>
              <p:cNvGraphicFramePr>
                <a:graphicFrameLocks noGrp="1"/>
              </p:cNvGraphicFramePr>
              <p:nvPr>
                <p:ph sz="half" idx="2"/>
                <p:extLst>
                  <p:ext uri="{D42A27DB-BD31-4B8C-83A1-F6EECF244321}">
                    <p14:modId xmlns:p14="http://schemas.microsoft.com/office/powerpoint/2010/main" val="3633284320"/>
                  </p:ext>
                </p:extLst>
              </p:nvPr>
            </p:nvGraphicFramePr>
            <p:xfrm>
              <a:off x="6172202" y="1836000"/>
              <a:ext cx="5640600" cy="4368737"/>
            </p:xfrm>
            <a:graphic>
              <a:graphicData uri="http://schemas.openxmlformats.org/drawingml/2006/table">
                <a:tbl>
                  <a:tblPr firstRow="1" bandRow="1">
                    <a:tableStyleId>{2D5ABB26-0587-4C30-8999-92F81FD0307C}</a:tableStyleId>
                  </a:tblPr>
                  <a:tblGrid>
                    <a:gridCol w="612000">
                      <a:extLst>
                        <a:ext uri="{9D8B030D-6E8A-4147-A177-3AD203B41FA5}">
                          <a16:colId xmlns:a16="http://schemas.microsoft.com/office/drawing/2014/main" val="1483701279"/>
                        </a:ext>
                      </a:extLst>
                    </a:gridCol>
                    <a:gridCol w="1752600">
                      <a:extLst>
                        <a:ext uri="{9D8B030D-6E8A-4147-A177-3AD203B41FA5}">
                          <a16:colId xmlns:a16="http://schemas.microsoft.com/office/drawing/2014/main" val="682206059"/>
                        </a:ext>
                      </a:extLst>
                    </a:gridCol>
                    <a:gridCol w="828000">
                      <a:extLst>
                        <a:ext uri="{9D8B030D-6E8A-4147-A177-3AD203B41FA5}">
                          <a16:colId xmlns:a16="http://schemas.microsoft.com/office/drawing/2014/main" val="3968720937"/>
                        </a:ext>
                      </a:extLst>
                    </a:gridCol>
                    <a:gridCol w="2448000">
                      <a:extLst>
                        <a:ext uri="{9D8B030D-6E8A-4147-A177-3AD203B41FA5}">
                          <a16:colId xmlns:a16="http://schemas.microsoft.com/office/drawing/2014/main" val="4272472791"/>
                        </a:ext>
                      </a:extLst>
                    </a:gridCol>
                  </a:tblGrid>
                  <a:tr h="370840">
                    <a:tc gridSpan="4">
                      <a:txBody>
                        <a:bodyPr/>
                        <a:lstStyle/>
                        <a:p>
                          <a:pPr algn="ctr"/>
                          <a:r>
                            <a:rPr lang="zh-CN" altLang="en-US" dirty="0"/>
                            <a:t>参数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9259669"/>
                      </a:ext>
                    </a:extLst>
                  </a:tr>
                  <a:tr h="370840">
                    <a:tc>
                      <a:txBody>
                        <a:bodyPr/>
                        <a:lstStyle/>
                        <a:p>
                          <a:pPr marL="0" indent="0" algn="l" defTabSz="914400" rtl="0" eaLnBrk="1" latinLnBrk="0" hangingPunct="1"/>
                          <a:r>
                            <a:rPr lang="zh-CN" altLang="en-US" sz="1800" kern="1200">
                              <a:solidFill>
                                <a:schemeClr val="tx1"/>
                              </a:solidFill>
                              <a:latin typeface="+mn-lt"/>
                              <a:ea typeface="+mn-ea"/>
                              <a:cs typeface="+mn-cs"/>
                            </a:rPr>
                            <a:t>代称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r>
                            <a:rPr lang="zh-CN" altLang="en-US" sz="1800" kern="1200">
                              <a:solidFill>
                                <a:schemeClr val="tx1"/>
                              </a:solidFill>
                              <a:latin typeface="+mn-lt"/>
                              <a:ea typeface="+mn-ea"/>
                              <a:cs typeface="+mn-cs"/>
                            </a:rPr>
                            <a:t>参数名称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r>
                            <a:rPr lang="zh-CN" altLang="en-US" sz="1800" kern="1200" dirty="0">
                              <a:solidFill>
                                <a:schemeClr val="tx1"/>
                              </a:solidFill>
                              <a:latin typeface="+mn-lt"/>
                              <a:ea typeface="+mn-ea"/>
                              <a:cs typeface="+mn-cs"/>
                            </a:rPr>
                            <a:t>类型</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r>
                            <a:rPr lang="zh-CN" altLang="en-US" sz="1800" kern="1200" dirty="0">
                              <a:solidFill>
                                <a:schemeClr val="tx1"/>
                              </a:solidFill>
                              <a:latin typeface="+mn-lt"/>
                              <a:ea typeface="+mn-ea"/>
                              <a:cs typeface="+mn-cs"/>
                            </a:rPr>
                            <a:t>含义</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8039652"/>
                      </a:ext>
                    </a:extLst>
                  </a:tr>
                  <a:tr h="1371600">
                    <a:tc>
                      <a:txBody>
                        <a:bodyPr/>
                        <a:lstStyle/>
                        <a:p>
                          <a:pPr marL="0" indent="0" algn="l" defTabSz="914400" rtl="0" eaLnBrk="1" latinLnBrk="0" hangingPunct="1"/>
                          <a:r>
                            <a:rPr lang="en-US" sz="1800" kern="1200" dirty="0">
                              <a:solidFill>
                                <a:schemeClr val="tx1"/>
                              </a:solidFill>
                              <a:latin typeface="+mn-lt"/>
                              <a:ea typeface="+mn-ea"/>
                              <a:cs typeface="+mn-cs"/>
                            </a:rPr>
                            <a:t>P1</a:t>
                          </a:r>
                          <a:endParaRPr lang="zh-CN" altLang="en-US" sz="18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r>
                            <a:rPr lang="zh-CN" altLang="en-US" sz="1800" kern="1200" dirty="0">
                              <a:solidFill>
                                <a:schemeClr val="tx1"/>
                              </a:solidFill>
                              <a:latin typeface="+mn-lt"/>
                              <a:ea typeface="+mn-ea"/>
                              <a:cs typeface="+mn-cs"/>
                            </a:rPr>
                            <a:t>采购策略</a:t>
                          </a:r>
                        </a:p>
                        <a:p>
                          <a:pPr marL="0" indent="0" algn="l" defTabSz="914400" rtl="0" eaLnBrk="1" latinLnBrk="0" hangingPunct="1"/>
                          <a:r>
                            <a:rPr lang="en-US" sz="1800" kern="1200" dirty="0" err="1">
                              <a:solidFill>
                                <a:schemeClr val="tx1"/>
                              </a:solidFill>
                              <a:latin typeface="+mn-lt"/>
                              <a:ea typeface="+mn-ea"/>
                              <a:cs typeface="+mn-cs"/>
                            </a:rPr>
                            <a:t>netw_prf_n</a:t>
                          </a:r>
                          <a:endParaRPr lang="zh-CN" altLang="en-US" sz="18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r>
                            <a:rPr lang="zh-CN" altLang="en-US" sz="1800" kern="1200" dirty="0">
                              <a:solidFill>
                                <a:schemeClr val="tx1"/>
                              </a:solidFill>
                              <a:latin typeface="+mn-lt"/>
                              <a:ea typeface="+mn-ea"/>
                              <a:cs typeface="+mn-cs"/>
                            </a:rPr>
                            <a:t>整数型</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r>
                            <a:rPr lang="zh-CN" altLang="zh-CN" sz="1800" kern="1200" dirty="0">
                              <a:solidFill>
                                <a:schemeClr val="tx1"/>
                              </a:solidFill>
                              <a:effectLst/>
                              <a:latin typeface="+mn-lt"/>
                              <a:ea typeface="+mn-ea"/>
                              <a:cs typeface="+mn-cs"/>
                            </a:rPr>
                            <a:t>对于每个原材料的采购策略，从</a:t>
                          </a:r>
                          <a:r>
                            <a:rPr lang="en-US" altLang="zh-CN" sz="1800" kern="1200" dirty="0" err="1">
                              <a:solidFill>
                                <a:schemeClr val="tx1"/>
                              </a:solidFill>
                              <a:effectLst/>
                              <a:latin typeface="+mn-lt"/>
                              <a:ea typeface="+mn-ea"/>
                              <a:cs typeface="+mn-cs"/>
                            </a:rPr>
                            <a:t>netw_prf_n</a:t>
                          </a:r>
                          <a:r>
                            <a:rPr lang="zh-CN" altLang="zh-CN" sz="1800" kern="1200" dirty="0">
                              <a:solidFill>
                                <a:schemeClr val="tx1"/>
                              </a:solidFill>
                              <a:effectLst/>
                              <a:latin typeface="+mn-lt"/>
                              <a:ea typeface="+mn-ea"/>
                              <a:cs typeface="+mn-cs"/>
                            </a:rPr>
                            <a:t>个供应商那里采购同一产品或服务，适用于所有企业</a:t>
                          </a:r>
                          <a:endParaRPr lang="zh-CN" altLang="en-US" sz="18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0013506"/>
                      </a:ext>
                    </a:extLst>
                  </a:tr>
                  <a:tr h="2255457">
                    <a:tc>
                      <a:txBody>
                        <a:bodyPr/>
                        <a:lstStyle/>
                        <a:p>
                          <a:pPr marL="0" indent="0" algn="l" defTabSz="914400" rtl="0" eaLnBrk="1" latinLnBrk="0" hangingPunct="1"/>
                          <a:r>
                            <a:rPr lang="en-US" sz="1800" kern="1200">
                              <a:solidFill>
                                <a:schemeClr val="tx1"/>
                              </a:solidFill>
                              <a:latin typeface="+mn-lt"/>
                              <a:ea typeface="+mn-ea"/>
                              <a:cs typeface="+mn-cs"/>
                            </a:rPr>
                            <a:t>P2</a:t>
                          </a:r>
                          <a:endParaRPr lang="zh-CN" altLang="en-US" sz="1800" kern="120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r>
                            <a:rPr lang="zh-CN" altLang="en-US" sz="1800" kern="1200" dirty="0">
                              <a:solidFill>
                                <a:schemeClr val="tx1"/>
                              </a:solidFill>
                              <a:latin typeface="+mn-lt"/>
                              <a:ea typeface="+mn-ea"/>
                              <a:cs typeface="+mn-cs"/>
                            </a:rPr>
                            <a:t>是否规模偏好</a:t>
                          </a:r>
                        </a:p>
                        <a:p>
                          <a:pPr marL="0" indent="0" algn="l" defTabSz="914400" rtl="0" eaLnBrk="1" latinLnBrk="0" hangingPunct="1"/>
                          <a:r>
                            <a:rPr lang="en-US" sz="1800" kern="1200" dirty="0" err="1">
                              <a:solidFill>
                                <a:schemeClr val="tx1"/>
                              </a:solidFill>
                              <a:latin typeface="+mn-lt"/>
                              <a:ea typeface="+mn-ea"/>
                              <a:cs typeface="+mn-cs"/>
                            </a:rPr>
                            <a:t>is_prf_size</a:t>
                          </a:r>
                          <a:endParaRPr lang="zh-CN" altLang="en-US" sz="18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r>
                            <a:rPr lang="zh-CN" altLang="en-US" sz="1800" kern="1200" dirty="0">
                              <a:solidFill>
                                <a:schemeClr val="tx1"/>
                              </a:solidFill>
                              <a:latin typeface="+mn-lt"/>
                              <a:ea typeface="+mn-ea"/>
                              <a:cs typeface="+mn-cs"/>
                            </a:rPr>
                            <a:t>布尔型</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30597" t="-95676" r="-498" b="-541"/>
                          </a:stretch>
                        </a:blipFill>
                      </a:tcPr>
                    </a:tc>
                    <a:extLst>
                      <a:ext uri="{0D108BD9-81ED-4DB2-BD59-A6C34878D82A}">
                        <a16:rowId xmlns:a16="http://schemas.microsoft.com/office/drawing/2014/main" val="3518937567"/>
                      </a:ext>
                    </a:extLst>
                  </a:tr>
                </a:tbl>
              </a:graphicData>
            </a:graphic>
          </p:graphicFrame>
        </mc:Fallback>
      </mc:AlternateContent>
    </p:spTree>
    <p:extLst>
      <p:ext uri="{BB962C8B-B14F-4D97-AF65-F5344CB8AC3E}">
        <p14:creationId xmlns:p14="http://schemas.microsoft.com/office/powerpoint/2010/main" val="2858309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092A23-AE78-8A5F-F26A-A29E01C06EBC}"/>
              </a:ext>
            </a:extLst>
          </p:cNvPr>
          <p:cNvSpPr>
            <a:spLocks noGrp="1"/>
          </p:cNvSpPr>
          <p:nvPr>
            <p:ph type="title"/>
          </p:nvPr>
        </p:nvSpPr>
        <p:spPr/>
        <p:txBody>
          <a:bodyPr/>
          <a:lstStyle/>
          <a:p>
            <a:r>
              <a:rPr lang="zh-CN" altLang="en-US" dirty="0"/>
              <a:t>二、风险传播</a:t>
            </a:r>
          </a:p>
        </p:txBody>
      </p:sp>
      <p:sp>
        <p:nvSpPr>
          <p:cNvPr id="3" name="内容占位符 2">
            <a:extLst>
              <a:ext uri="{FF2B5EF4-FFF2-40B4-BE49-F238E27FC236}">
                <a16:creationId xmlns:a16="http://schemas.microsoft.com/office/drawing/2014/main" id="{43F2DEBF-4743-722D-E38C-4D3B42BE48A0}"/>
              </a:ext>
            </a:extLst>
          </p:cNvPr>
          <p:cNvSpPr>
            <a:spLocks noGrp="1"/>
          </p:cNvSpPr>
          <p:nvPr>
            <p:ph sz="half" idx="1"/>
          </p:nvPr>
        </p:nvSpPr>
        <p:spPr>
          <a:xfrm>
            <a:off x="1097279" y="1800000"/>
            <a:ext cx="4937760" cy="5013702"/>
          </a:xfrm>
        </p:spPr>
        <p:txBody>
          <a:bodyPr/>
          <a:lstStyle/>
          <a:p>
            <a:r>
              <a:rPr lang="zh-CN" altLang="en-US" dirty="0"/>
              <a:t>风险事件建模</a:t>
            </a:r>
            <a:endParaRPr lang="en-US" altLang="zh-CN" dirty="0"/>
          </a:p>
          <a:p>
            <a:pPr lvl="1"/>
            <a:r>
              <a:rPr lang="zh-CN" altLang="en-US" dirty="0"/>
              <a:t>仅考虑外部冲击下导致的供应关系断裂（供应链网络中边切断）</a:t>
            </a:r>
            <a:endParaRPr lang="en-US" altLang="zh-CN" dirty="0"/>
          </a:p>
          <a:p>
            <a:r>
              <a:rPr lang="zh-CN" altLang="en-US" dirty="0"/>
              <a:t>风险的传播途径</a:t>
            </a:r>
            <a:endParaRPr lang="en-US" altLang="zh-CN" dirty="0"/>
          </a:p>
          <a:p>
            <a:pPr lvl="1"/>
            <a:r>
              <a:rPr lang="zh-CN" altLang="en-US" dirty="0"/>
              <a:t>企业为生产某一产品采购某种上游产品。该上游产品可能存在单个或多个供应商</a:t>
            </a:r>
            <a:endParaRPr lang="en-US" altLang="zh-CN" dirty="0"/>
          </a:p>
          <a:p>
            <a:pPr lvl="1"/>
            <a:r>
              <a:rPr lang="zh-CN" altLang="en-US" dirty="0"/>
              <a:t>上述单个或多个供应商可能被全部切断或切断部分</a:t>
            </a:r>
            <a:endParaRPr lang="en-US" altLang="zh-CN" dirty="0"/>
          </a:p>
          <a:p>
            <a:pPr lvl="1"/>
            <a:r>
              <a:rPr lang="zh-CN" altLang="en-US" dirty="0"/>
              <a:t>为刻画这一情况对企业采购该上游产品的影响，引入参数 </a:t>
            </a:r>
            <a:r>
              <a:rPr lang="en-US" altLang="zh-CN" dirty="0"/>
              <a:t>P3</a:t>
            </a:r>
            <a:endParaRPr lang="zh-CN" altLang="en-US" dirty="0"/>
          </a:p>
        </p:txBody>
      </p:sp>
      <p:graphicFrame>
        <p:nvGraphicFramePr>
          <p:cNvPr id="5" name="内容占位符 4">
            <a:extLst>
              <a:ext uri="{FF2B5EF4-FFF2-40B4-BE49-F238E27FC236}">
                <a16:creationId xmlns:a16="http://schemas.microsoft.com/office/drawing/2014/main" id="{E469C104-DCCB-D769-7FC9-B1BB38D526EC}"/>
              </a:ext>
            </a:extLst>
          </p:cNvPr>
          <p:cNvGraphicFramePr>
            <a:graphicFrameLocks noGrp="1"/>
          </p:cNvGraphicFramePr>
          <p:nvPr>
            <p:ph sz="half" idx="2"/>
            <p:extLst>
              <p:ext uri="{D42A27DB-BD31-4B8C-83A1-F6EECF244321}">
                <p14:modId xmlns:p14="http://schemas.microsoft.com/office/powerpoint/2010/main" val="4199650929"/>
              </p:ext>
            </p:extLst>
          </p:nvPr>
        </p:nvGraphicFramePr>
        <p:xfrm>
          <a:off x="6172200" y="1836000"/>
          <a:ext cx="5640600" cy="3047164"/>
        </p:xfrm>
        <a:graphic>
          <a:graphicData uri="http://schemas.openxmlformats.org/drawingml/2006/table">
            <a:tbl>
              <a:tblPr firstRow="1" bandRow="1">
                <a:tableStyleId>{2D5ABB26-0587-4C30-8999-92F81FD0307C}</a:tableStyleId>
              </a:tblPr>
              <a:tblGrid>
                <a:gridCol w="612000">
                  <a:extLst>
                    <a:ext uri="{9D8B030D-6E8A-4147-A177-3AD203B41FA5}">
                      <a16:colId xmlns:a16="http://schemas.microsoft.com/office/drawing/2014/main" val="4060556905"/>
                    </a:ext>
                  </a:extLst>
                </a:gridCol>
                <a:gridCol w="1752600">
                  <a:extLst>
                    <a:ext uri="{9D8B030D-6E8A-4147-A177-3AD203B41FA5}">
                      <a16:colId xmlns:a16="http://schemas.microsoft.com/office/drawing/2014/main" val="396531592"/>
                    </a:ext>
                  </a:extLst>
                </a:gridCol>
                <a:gridCol w="828000">
                  <a:extLst>
                    <a:ext uri="{9D8B030D-6E8A-4147-A177-3AD203B41FA5}">
                      <a16:colId xmlns:a16="http://schemas.microsoft.com/office/drawing/2014/main" val="346848728"/>
                    </a:ext>
                  </a:extLst>
                </a:gridCol>
                <a:gridCol w="2448000">
                  <a:extLst>
                    <a:ext uri="{9D8B030D-6E8A-4147-A177-3AD203B41FA5}">
                      <a16:colId xmlns:a16="http://schemas.microsoft.com/office/drawing/2014/main" val="3735645426"/>
                    </a:ext>
                  </a:extLst>
                </a:gridCol>
              </a:tblGrid>
              <a:tr h="370840">
                <a:tc gridSpan="4">
                  <a:txBody>
                    <a:bodyPr/>
                    <a:lstStyle/>
                    <a:p>
                      <a:pPr algn="ctr"/>
                      <a:r>
                        <a:rPr lang="zh-CN" altLang="en-US" dirty="0"/>
                        <a:t>参数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7118677"/>
                  </a:ext>
                </a:extLst>
              </a:tr>
              <a:tr h="370840">
                <a:tc>
                  <a:txBody>
                    <a:bodyPr/>
                    <a:lstStyle/>
                    <a:p>
                      <a:pPr marL="0" indent="0" algn="l" defTabSz="914400" rtl="0" eaLnBrk="1" latinLnBrk="0" hangingPunct="1"/>
                      <a:r>
                        <a:rPr lang="zh-CN" altLang="en-US" sz="1800" kern="1200">
                          <a:solidFill>
                            <a:schemeClr val="tx1"/>
                          </a:solidFill>
                          <a:latin typeface="+mn-lt"/>
                          <a:ea typeface="+mn-ea"/>
                          <a:cs typeface="+mn-cs"/>
                        </a:rPr>
                        <a:t>代称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r>
                        <a:rPr lang="zh-CN" altLang="en-US" sz="1800" kern="1200">
                          <a:solidFill>
                            <a:schemeClr val="tx1"/>
                          </a:solidFill>
                          <a:latin typeface="+mn-lt"/>
                          <a:ea typeface="+mn-ea"/>
                          <a:cs typeface="+mn-cs"/>
                        </a:rPr>
                        <a:t>参数名称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r>
                        <a:rPr lang="zh-CN" altLang="en-US" sz="1800" kern="1200">
                          <a:solidFill>
                            <a:schemeClr val="tx1"/>
                          </a:solidFill>
                          <a:latin typeface="+mn-lt"/>
                          <a:ea typeface="+mn-ea"/>
                          <a:cs typeface="+mn-cs"/>
                        </a:rPr>
                        <a:t>类型</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r>
                        <a:rPr lang="zh-CN" altLang="en-US" sz="1800" kern="1200" dirty="0">
                          <a:solidFill>
                            <a:schemeClr val="tx1"/>
                          </a:solidFill>
                          <a:latin typeface="+mn-lt"/>
                          <a:ea typeface="+mn-ea"/>
                          <a:cs typeface="+mn-cs"/>
                        </a:rPr>
                        <a:t>含义</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5846030"/>
                  </a:ext>
                </a:extLst>
              </a:tr>
              <a:tr h="2305484">
                <a:tc>
                  <a:txBody>
                    <a:bodyPr/>
                    <a:lstStyle/>
                    <a:p>
                      <a:pPr marL="0" indent="0" algn="l" defTabSz="914400" rtl="0" eaLnBrk="1" latinLnBrk="0" hangingPunct="1"/>
                      <a:r>
                        <a:rPr lang="en-US" sz="1800" kern="1200" dirty="0">
                          <a:solidFill>
                            <a:schemeClr val="tx1"/>
                          </a:solidFill>
                          <a:latin typeface="+mn-lt"/>
                          <a:ea typeface="+mn-ea"/>
                          <a:cs typeface="+mn-cs"/>
                        </a:rPr>
                        <a:t>P3</a:t>
                      </a:r>
                      <a:endParaRPr lang="zh-CN" altLang="en-US" sz="18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zh-CN" sz="1800" kern="1200" dirty="0">
                          <a:solidFill>
                            <a:schemeClr val="tx1"/>
                          </a:solidFill>
                          <a:effectLst/>
                          <a:latin typeface="+mn-lt"/>
                          <a:ea typeface="+mn-ea"/>
                          <a:cs typeface="+mn-cs"/>
                        </a:rPr>
                        <a:t>单一供应商断供对企业运营的影响</a:t>
                      </a:r>
                    </a:p>
                    <a:p>
                      <a:r>
                        <a:rPr lang="en-US" altLang="zh-CN" sz="1800" kern="1200" dirty="0" err="1">
                          <a:solidFill>
                            <a:schemeClr val="tx1"/>
                          </a:solidFill>
                          <a:effectLst/>
                          <a:latin typeface="+mn-lt"/>
                          <a:ea typeface="+mn-ea"/>
                          <a:cs typeface="+mn-cs"/>
                        </a:rPr>
                        <a:t>solo_impact</a:t>
                      </a:r>
                      <a:endParaRPr lang="zh-CN" altLang="en-US" sz="18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r>
                        <a:rPr lang="zh-CN" altLang="zh-CN" sz="1800" kern="1200" dirty="0">
                          <a:solidFill>
                            <a:schemeClr val="tx1"/>
                          </a:solidFill>
                          <a:effectLst/>
                          <a:latin typeface="+mn-lt"/>
                          <a:ea typeface="+mn-ea"/>
                          <a:cs typeface="+mn-cs"/>
                        </a:rPr>
                        <a:t>连续型</a:t>
                      </a:r>
                      <a:endParaRPr lang="zh-CN" altLang="en-US" sz="18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r>
                        <a:rPr lang="zh-CN" altLang="zh-CN" sz="1800" kern="1200" dirty="0">
                          <a:solidFill>
                            <a:schemeClr val="tx1"/>
                          </a:solidFill>
                          <a:effectLst/>
                          <a:latin typeface="+mn-lt"/>
                          <a:ea typeface="+mn-ea"/>
                          <a:cs typeface="+mn-cs"/>
                        </a:rPr>
                        <a:t>概率，越大则代表只要出现某一断供事件，就会基于这个概率直接影响企业的运营</a:t>
                      </a:r>
                      <a:endParaRPr lang="en-US" altLang="zh-CN" sz="1800" kern="1200" dirty="0">
                        <a:solidFill>
                          <a:schemeClr val="tx1"/>
                        </a:solidFill>
                        <a:effectLst/>
                        <a:latin typeface="+mn-lt"/>
                        <a:ea typeface="+mn-ea"/>
                        <a:cs typeface="+mn-cs"/>
                      </a:endParaRPr>
                    </a:p>
                    <a:p>
                      <a:pPr marL="0" indent="0" algn="l" defTabSz="914400" rtl="0" eaLnBrk="1" latinLnBrk="0" hangingPunct="1"/>
                      <a:endParaRPr lang="en-US" altLang="zh-CN" sz="1800" kern="1200" dirty="0">
                        <a:solidFill>
                          <a:schemeClr val="tx1"/>
                        </a:solidFill>
                        <a:effectLst/>
                        <a:latin typeface="+mn-lt"/>
                        <a:ea typeface="+mn-ea"/>
                        <a:cs typeface="+mn-cs"/>
                      </a:endParaRPr>
                    </a:p>
                    <a:p>
                      <a:pPr marL="0" indent="0" algn="l" defTabSz="914400" rtl="0" eaLnBrk="1" latinLnBrk="0" hangingPunct="1"/>
                      <a:r>
                        <a:rPr lang="zh-CN" altLang="zh-CN" sz="1800" kern="1200" dirty="0">
                          <a:solidFill>
                            <a:schemeClr val="tx1"/>
                          </a:solidFill>
                          <a:effectLst/>
                          <a:latin typeface="+mn-lt"/>
                          <a:ea typeface="+mn-ea"/>
                          <a:cs typeface="+mn-cs"/>
                        </a:rPr>
                        <a:t>代表了企业在面临风险事件时的灵活性（</a:t>
                      </a:r>
                      <a:r>
                        <a:rPr lang="en-US" altLang="zh-CN" sz="1800" kern="1200" dirty="0">
                          <a:solidFill>
                            <a:schemeClr val="tx1"/>
                          </a:solidFill>
                          <a:effectLst/>
                          <a:latin typeface="+mn-lt"/>
                          <a:ea typeface="+mn-ea"/>
                          <a:cs typeface="+mn-cs"/>
                        </a:rPr>
                        <a:t>Flexibility</a:t>
                      </a:r>
                      <a:r>
                        <a:rPr lang="zh-CN" altLang="zh-CN" sz="1800" kern="1200" dirty="0">
                          <a:solidFill>
                            <a:schemeClr val="tx1"/>
                          </a:solidFill>
                          <a:effectLst/>
                          <a:latin typeface="+mn-lt"/>
                          <a:ea typeface="+mn-ea"/>
                          <a:cs typeface="+mn-cs"/>
                        </a:rPr>
                        <a:t>）</a:t>
                      </a:r>
                      <a:endParaRPr lang="zh-CN" altLang="en-US" sz="18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7960540"/>
                  </a:ext>
                </a:extLst>
              </a:tr>
            </a:tbl>
          </a:graphicData>
        </a:graphic>
      </p:graphicFrame>
    </p:spTree>
    <p:extLst>
      <p:ext uri="{BB962C8B-B14F-4D97-AF65-F5344CB8AC3E}">
        <p14:creationId xmlns:p14="http://schemas.microsoft.com/office/powerpoint/2010/main" val="1971077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092A23-AE78-8A5F-F26A-A29E01C06EBC}"/>
              </a:ext>
            </a:extLst>
          </p:cNvPr>
          <p:cNvSpPr>
            <a:spLocks noGrp="1"/>
          </p:cNvSpPr>
          <p:nvPr>
            <p:ph type="title"/>
          </p:nvPr>
        </p:nvSpPr>
        <p:spPr/>
        <p:txBody>
          <a:bodyPr/>
          <a:lstStyle/>
          <a:p>
            <a:r>
              <a:rPr lang="zh-CN" altLang="en-US" dirty="0"/>
              <a:t>二、风险传播</a:t>
            </a:r>
          </a:p>
        </p:txBody>
      </p:sp>
      <p:sp>
        <p:nvSpPr>
          <p:cNvPr id="3" name="内容占位符 2">
            <a:extLst>
              <a:ext uri="{FF2B5EF4-FFF2-40B4-BE49-F238E27FC236}">
                <a16:creationId xmlns:a16="http://schemas.microsoft.com/office/drawing/2014/main" id="{43F2DEBF-4743-722D-E38C-4D3B42BE48A0}"/>
              </a:ext>
            </a:extLst>
          </p:cNvPr>
          <p:cNvSpPr>
            <a:spLocks noGrp="1"/>
          </p:cNvSpPr>
          <p:nvPr>
            <p:ph sz="half" idx="1"/>
          </p:nvPr>
        </p:nvSpPr>
        <p:spPr>
          <a:xfrm>
            <a:off x="1098000" y="1800000"/>
            <a:ext cx="4871000" cy="4900296"/>
          </a:xfrm>
        </p:spPr>
        <p:txBody>
          <a:bodyPr>
            <a:normAutofit/>
          </a:bodyPr>
          <a:lstStyle/>
          <a:p>
            <a:r>
              <a:rPr lang="zh-CN" altLang="en-US" dirty="0"/>
              <a:t>企业应对风险的被动决策</a:t>
            </a:r>
            <a:endParaRPr lang="en-US" altLang="zh-CN" dirty="0"/>
          </a:p>
          <a:p>
            <a:pPr lvl="1"/>
            <a:r>
              <a:rPr lang="zh-CN" altLang="en-US" dirty="0"/>
              <a:t>当企业的某种产品因该产品供应商切断而进入扰乱状态时，企业在一定周期（时间步）内寻找新供应商</a:t>
            </a:r>
            <a:endParaRPr lang="en-US" altLang="zh-CN" dirty="0"/>
          </a:p>
          <a:p>
            <a:pPr lvl="1"/>
            <a:r>
              <a:rPr lang="zh-CN" altLang="en-US" dirty="0"/>
              <a:t>每一时间步包括：</a:t>
            </a:r>
            <a:endParaRPr lang="en-US" altLang="zh-CN" dirty="0"/>
          </a:p>
          <a:p>
            <a:pPr lvl="2"/>
            <a:r>
              <a:rPr lang="zh-CN" altLang="en-US" dirty="0"/>
              <a:t>企业选择新供应商请求供应（</a:t>
            </a:r>
            <a:r>
              <a:rPr lang="en-US" altLang="zh-CN" dirty="0"/>
              <a:t>P5</a:t>
            </a:r>
            <a:r>
              <a:rPr lang="zh-CN" altLang="en-US" dirty="0"/>
              <a:t>、</a:t>
            </a:r>
            <a:r>
              <a:rPr lang="en-US" altLang="zh-CN" dirty="0"/>
              <a:t>P2</a:t>
            </a:r>
            <a:r>
              <a:rPr lang="zh-CN" altLang="en-US" dirty="0"/>
              <a:t>）</a:t>
            </a:r>
            <a:endParaRPr lang="en-US" altLang="zh-CN" dirty="0"/>
          </a:p>
          <a:p>
            <a:pPr lvl="2"/>
            <a:r>
              <a:rPr lang="zh-CN" altLang="en-US" dirty="0"/>
              <a:t>新供应商决定是否接受供应（</a:t>
            </a:r>
            <a:r>
              <a:rPr lang="en-US" altLang="zh-CN" dirty="0"/>
              <a:t>P5</a:t>
            </a:r>
            <a:r>
              <a:rPr lang="zh-CN" altLang="en-US" dirty="0"/>
              <a:t>、</a:t>
            </a:r>
            <a:r>
              <a:rPr lang="en-US" altLang="zh-CN" dirty="0"/>
              <a:t>P2</a:t>
            </a:r>
            <a:r>
              <a:rPr lang="zh-CN" altLang="en-US" dirty="0"/>
              <a:t>、</a:t>
            </a:r>
            <a:r>
              <a:rPr lang="en-US" altLang="zh-CN" dirty="0"/>
              <a:t>P6</a:t>
            </a:r>
            <a:r>
              <a:rPr lang="zh-CN" altLang="en-US" dirty="0"/>
              <a:t>、</a:t>
            </a:r>
            <a:r>
              <a:rPr lang="en-US" altLang="zh-CN" dirty="0"/>
              <a:t>P7</a:t>
            </a:r>
            <a:r>
              <a:rPr lang="zh-CN" altLang="en-US" dirty="0"/>
              <a:t>）</a:t>
            </a:r>
            <a:endParaRPr lang="en-US" altLang="zh-CN" dirty="0"/>
          </a:p>
          <a:p>
            <a:pPr lvl="2"/>
            <a:r>
              <a:rPr lang="zh-CN" altLang="en-US" dirty="0"/>
              <a:t>企业在一个时间步内尝试多次（</a:t>
            </a:r>
            <a:r>
              <a:rPr lang="en-US" altLang="zh-CN" dirty="0"/>
              <a:t>P4</a:t>
            </a:r>
            <a:r>
              <a:rPr lang="zh-CN" altLang="en-US" dirty="0"/>
              <a:t>），每次判定是否成功建立（</a:t>
            </a:r>
            <a:r>
              <a:rPr lang="en-US" altLang="zh-CN" dirty="0"/>
              <a:t>P8</a:t>
            </a:r>
            <a:r>
              <a:rPr lang="zh-CN" altLang="en-US" dirty="0"/>
              <a:t>）</a:t>
            </a:r>
            <a:endParaRPr lang="en-US" altLang="zh-CN" dirty="0"/>
          </a:p>
          <a:p>
            <a:pPr lvl="2"/>
            <a:r>
              <a:rPr lang="zh-CN" altLang="en-US" dirty="0"/>
              <a:t>无法建立新的供应关系则导致自身产品生产中断</a:t>
            </a:r>
            <a:endParaRPr lang="en-US" altLang="zh-CN" dirty="0"/>
          </a:p>
          <a:p>
            <a:pPr lvl="1"/>
            <a:r>
              <a:rPr lang="zh-CN" altLang="en-US" dirty="0"/>
              <a:t>在一定周期限制到达后，企业退出市场（</a:t>
            </a:r>
            <a:r>
              <a:rPr lang="en-US" altLang="zh-CN" dirty="0"/>
              <a:t>P9</a:t>
            </a:r>
            <a:r>
              <a:rPr lang="zh-CN" altLang="en-US" dirty="0"/>
              <a:t>）</a:t>
            </a:r>
          </a:p>
          <a:p>
            <a:endParaRPr lang="en-US" altLang="zh-CN" dirty="0"/>
          </a:p>
        </p:txBody>
      </p:sp>
      <p:graphicFrame>
        <p:nvGraphicFramePr>
          <p:cNvPr id="5" name="内容占位符 4">
            <a:extLst>
              <a:ext uri="{FF2B5EF4-FFF2-40B4-BE49-F238E27FC236}">
                <a16:creationId xmlns:a16="http://schemas.microsoft.com/office/drawing/2014/main" id="{E469C104-DCCB-D769-7FC9-B1BB38D526EC}"/>
              </a:ext>
            </a:extLst>
          </p:cNvPr>
          <p:cNvGraphicFramePr>
            <a:graphicFrameLocks noGrp="1"/>
          </p:cNvGraphicFramePr>
          <p:nvPr>
            <p:ph sz="half" idx="2"/>
            <p:extLst>
              <p:ext uri="{D42A27DB-BD31-4B8C-83A1-F6EECF244321}">
                <p14:modId xmlns:p14="http://schemas.microsoft.com/office/powerpoint/2010/main" val="531334495"/>
              </p:ext>
            </p:extLst>
          </p:nvPr>
        </p:nvGraphicFramePr>
        <p:xfrm>
          <a:off x="6379636" y="294640"/>
          <a:ext cx="5652000" cy="6431280"/>
        </p:xfrm>
        <a:graphic>
          <a:graphicData uri="http://schemas.openxmlformats.org/drawingml/2006/table">
            <a:tbl>
              <a:tblPr firstRow="1" bandRow="1">
                <a:tableStyleId>{2D5ABB26-0587-4C30-8999-92F81FD0307C}</a:tableStyleId>
              </a:tblPr>
              <a:tblGrid>
                <a:gridCol w="612000">
                  <a:extLst>
                    <a:ext uri="{9D8B030D-6E8A-4147-A177-3AD203B41FA5}">
                      <a16:colId xmlns:a16="http://schemas.microsoft.com/office/drawing/2014/main" val="4060556905"/>
                    </a:ext>
                  </a:extLst>
                </a:gridCol>
                <a:gridCol w="1764000">
                  <a:extLst>
                    <a:ext uri="{9D8B030D-6E8A-4147-A177-3AD203B41FA5}">
                      <a16:colId xmlns:a16="http://schemas.microsoft.com/office/drawing/2014/main" val="396531592"/>
                    </a:ext>
                  </a:extLst>
                </a:gridCol>
                <a:gridCol w="828000">
                  <a:extLst>
                    <a:ext uri="{9D8B030D-6E8A-4147-A177-3AD203B41FA5}">
                      <a16:colId xmlns:a16="http://schemas.microsoft.com/office/drawing/2014/main" val="346848728"/>
                    </a:ext>
                  </a:extLst>
                </a:gridCol>
                <a:gridCol w="2448000">
                  <a:extLst>
                    <a:ext uri="{9D8B030D-6E8A-4147-A177-3AD203B41FA5}">
                      <a16:colId xmlns:a16="http://schemas.microsoft.com/office/drawing/2014/main" val="3735645426"/>
                    </a:ext>
                  </a:extLst>
                </a:gridCol>
              </a:tblGrid>
              <a:tr h="324000">
                <a:tc gridSpan="4">
                  <a:txBody>
                    <a:bodyPr/>
                    <a:lstStyle/>
                    <a:p>
                      <a:pPr algn="ctr"/>
                      <a:r>
                        <a:rPr lang="zh-CN" altLang="en-US" sz="1600" dirty="0"/>
                        <a:t>参数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7118677"/>
                  </a:ext>
                </a:extLst>
              </a:tr>
              <a:tr h="216000">
                <a:tc>
                  <a:txBody>
                    <a:bodyPr/>
                    <a:lstStyle/>
                    <a:p>
                      <a:pPr marL="0" indent="0" algn="l" defTabSz="914400" rtl="0" eaLnBrk="1" latinLnBrk="0" hangingPunct="1"/>
                      <a:r>
                        <a:rPr lang="zh-CN" altLang="en-US" sz="1600" kern="1200" dirty="0">
                          <a:solidFill>
                            <a:schemeClr val="tx1"/>
                          </a:solidFill>
                          <a:latin typeface="+mn-lt"/>
                          <a:ea typeface="+mn-ea"/>
                          <a:cs typeface="+mn-cs"/>
                        </a:rPr>
                        <a:t>代称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defTabSz="914400" rtl="0" eaLnBrk="1" latinLnBrk="0" hangingPunct="1"/>
                      <a:r>
                        <a:rPr lang="zh-CN" altLang="en-US" sz="1600" kern="1200" dirty="0">
                          <a:solidFill>
                            <a:schemeClr val="tx1"/>
                          </a:solidFill>
                          <a:latin typeface="+mn-lt"/>
                          <a:ea typeface="+mn-ea"/>
                          <a:cs typeface="+mn-cs"/>
                        </a:rPr>
                        <a:t>参数名称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defTabSz="914400" rtl="0" eaLnBrk="1" latinLnBrk="0" hangingPunct="1"/>
                      <a:r>
                        <a:rPr lang="zh-CN" altLang="en-US" sz="1600" kern="1200">
                          <a:solidFill>
                            <a:schemeClr val="tx1"/>
                          </a:solidFill>
                          <a:latin typeface="+mn-lt"/>
                          <a:ea typeface="+mn-ea"/>
                          <a:cs typeface="+mn-cs"/>
                        </a:rPr>
                        <a:t>类型</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defTabSz="914400" rtl="0" eaLnBrk="1" latinLnBrk="0" hangingPunct="1"/>
                      <a:r>
                        <a:rPr lang="zh-CN" altLang="en-US" sz="1600" kern="1200" dirty="0">
                          <a:solidFill>
                            <a:schemeClr val="tx1"/>
                          </a:solidFill>
                          <a:latin typeface="+mn-lt"/>
                          <a:ea typeface="+mn-ea"/>
                          <a:cs typeface="+mn-cs"/>
                        </a:rPr>
                        <a:t>含义</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5846030"/>
                  </a:ext>
                </a:extLst>
              </a:tr>
              <a:tr h="36000">
                <a:tc>
                  <a:txBody>
                    <a:bodyPr/>
                    <a:lstStyle/>
                    <a:p>
                      <a:pPr marL="0" indent="0" algn="l" defTabSz="914400" rtl="0" eaLnBrk="1" latinLnBrk="0" hangingPunct="1"/>
                      <a:r>
                        <a:rPr lang="en-US" sz="1600" kern="1200" dirty="0">
                          <a:solidFill>
                            <a:schemeClr val="tx1"/>
                          </a:solidFill>
                          <a:latin typeface="+mn-lt"/>
                          <a:ea typeface="+mn-ea"/>
                          <a:cs typeface="+mn-cs"/>
                        </a:rPr>
                        <a:t>P4</a:t>
                      </a:r>
                      <a:endParaRPr lang="zh-CN" altLang="en-US" sz="16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zh-CN" sz="1600" kern="1200" dirty="0">
                          <a:solidFill>
                            <a:schemeClr val="tx1"/>
                          </a:solidFill>
                          <a:effectLst/>
                          <a:latin typeface="+mn-lt"/>
                          <a:ea typeface="+mn-ea"/>
                          <a:cs typeface="+mn-cs"/>
                        </a:rPr>
                        <a:t>最大尝试次数参数</a:t>
                      </a:r>
                      <a:endParaRPr lang="en-US" altLang="zh-CN" sz="1600" kern="1200" dirty="0">
                        <a:solidFill>
                          <a:schemeClr val="tx1"/>
                        </a:solidFill>
                        <a:effectLst/>
                        <a:latin typeface="+mn-lt"/>
                        <a:ea typeface="+mn-ea"/>
                        <a:cs typeface="+mn-cs"/>
                      </a:endParaRPr>
                    </a:p>
                    <a:p>
                      <a:r>
                        <a:rPr lang="en-US" altLang="zh-CN" sz="1600" kern="1200" dirty="0" err="1">
                          <a:solidFill>
                            <a:schemeClr val="tx1"/>
                          </a:solidFill>
                          <a:effectLst/>
                          <a:latin typeface="+mn-lt"/>
                          <a:ea typeface="+mn-ea"/>
                          <a:cs typeface="+mn-cs"/>
                        </a:rPr>
                        <a:t>n_max_trial</a:t>
                      </a:r>
                      <a:endParaRPr lang="zh-CN" altLang="en-US" sz="16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defTabSz="914400" rtl="0" eaLnBrk="1" latinLnBrk="0" hangingPunct="1"/>
                      <a:r>
                        <a:rPr lang="zh-CN" altLang="zh-CN" sz="1600" kern="1200" dirty="0">
                          <a:solidFill>
                            <a:schemeClr val="tx1"/>
                          </a:solidFill>
                          <a:effectLst/>
                          <a:latin typeface="+mn-lt"/>
                          <a:ea typeface="+mn-ea"/>
                          <a:cs typeface="+mn-cs"/>
                        </a:rPr>
                        <a:t>整数型</a:t>
                      </a:r>
                      <a:endParaRPr lang="zh-CN" altLang="en-US" sz="16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defTabSz="914400" rtl="0" eaLnBrk="1" latinLnBrk="0" hangingPunct="1"/>
                      <a:r>
                        <a:rPr lang="zh-CN" altLang="zh-CN" sz="1600" kern="1200" dirty="0">
                          <a:solidFill>
                            <a:schemeClr val="tx1"/>
                          </a:solidFill>
                          <a:effectLst/>
                          <a:latin typeface="+mn-lt"/>
                          <a:ea typeface="+mn-ea"/>
                          <a:cs typeface="+mn-cs"/>
                        </a:rPr>
                        <a:t>在一个时间步内可以最多尝试和几家上游企业</a:t>
                      </a:r>
                      <a:r>
                        <a:rPr lang="zh-CN" altLang="en-US" sz="1600" kern="1200" dirty="0">
                          <a:solidFill>
                            <a:schemeClr val="tx1"/>
                          </a:solidFill>
                          <a:effectLst/>
                          <a:latin typeface="+mn-lt"/>
                          <a:ea typeface="+mn-ea"/>
                          <a:cs typeface="+mn-cs"/>
                        </a:rPr>
                        <a:t>建立供应关系</a:t>
                      </a:r>
                      <a:endParaRPr lang="zh-CN" altLang="en-US" sz="16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7960540"/>
                  </a:ext>
                </a:extLst>
              </a:tr>
              <a:tr h="36000">
                <a:tc>
                  <a:txBody>
                    <a:bodyPr/>
                    <a:lstStyle/>
                    <a:p>
                      <a:pPr marL="0" indent="0" algn="l" defTabSz="914400" rtl="0" eaLnBrk="1" latinLnBrk="0" hangingPunct="1"/>
                      <a:r>
                        <a:rPr lang="en-US" altLang="zh-CN" sz="1600" kern="1200" dirty="0">
                          <a:solidFill>
                            <a:schemeClr val="tx1"/>
                          </a:solidFill>
                          <a:latin typeface="+mn-lt"/>
                          <a:ea typeface="+mn-ea"/>
                          <a:cs typeface="+mn-cs"/>
                        </a:rPr>
                        <a:t>P5</a:t>
                      </a:r>
                      <a:endParaRPr lang="zh-CN" altLang="en-US" sz="16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zh-CN" sz="1600" kern="1200" dirty="0">
                          <a:solidFill>
                            <a:schemeClr val="tx1"/>
                          </a:solidFill>
                          <a:effectLst/>
                          <a:latin typeface="+mn-lt"/>
                          <a:ea typeface="+mn-ea"/>
                          <a:cs typeface="+mn-cs"/>
                        </a:rPr>
                        <a:t>是否已有连接偏好参数</a:t>
                      </a:r>
                      <a:endParaRPr lang="en-US" altLang="zh-CN" sz="1600" kern="1200" dirty="0">
                        <a:solidFill>
                          <a:schemeClr val="tx1"/>
                        </a:solidFill>
                        <a:effectLst/>
                        <a:latin typeface="+mn-lt"/>
                        <a:ea typeface="+mn-ea"/>
                        <a:cs typeface="+mn-cs"/>
                      </a:endParaRPr>
                    </a:p>
                    <a:p>
                      <a:r>
                        <a:rPr lang="en-US" altLang="zh-CN" sz="1600" kern="1200" dirty="0" err="1">
                          <a:solidFill>
                            <a:schemeClr val="tx1"/>
                          </a:solidFill>
                          <a:effectLst/>
                          <a:latin typeface="+mn-lt"/>
                          <a:ea typeface="+mn-ea"/>
                          <a:cs typeface="+mn-cs"/>
                        </a:rPr>
                        <a:t>is_prf_conn</a:t>
                      </a:r>
                      <a:endParaRPr lang="zh-CN" altLang="en-US" sz="16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defTabSz="914400" rtl="0" eaLnBrk="1" latinLnBrk="0" hangingPunct="1"/>
                      <a:r>
                        <a:rPr lang="zh-CN" altLang="zh-CN" sz="1600" kern="1200" dirty="0">
                          <a:solidFill>
                            <a:schemeClr val="tx1"/>
                          </a:solidFill>
                          <a:effectLst/>
                          <a:latin typeface="+mn-lt"/>
                          <a:ea typeface="+mn-ea"/>
                          <a:cs typeface="+mn-cs"/>
                        </a:rPr>
                        <a:t>布尔型</a:t>
                      </a:r>
                      <a:endParaRPr lang="zh-CN" altLang="en-US" sz="16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defTabSz="914400" rtl="0" eaLnBrk="1" latinLnBrk="0" hangingPunct="1"/>
                      <a:r>
                        <a:rPr lang="zh-CN" altLang="zh-CN" sz="1600" kern="1200" dirty="0">
                          <a:solidFill>
                            <a:schemeClr val="tx1"/>
                          </a:solidFill>
                          <a:effectLst/>
                          <a:latin typeface="+mn-lt"/>
                          <a:ea typeface="+mn-ea"/>
                          <a:cs typeface="+mn-cs"/>
                        </a:rPr>
                        <a:t>企业优先选择已有供应关系的</a:t>
                      </a:r>
                      <a:r>
                        <a:rPr lang="zh-CN" altLang="en-US" sz="1600" kern="1200" dirty="0">
                          <a:solidFill>
                            <a:schemeClr val="tx1"/>
                          </a:solidFill>
                          <a:effectLst/>
                          <a:latin typeface="+mn-lt"/>
                          <a:ea typeface="+mn-ea"/>
                          <a:cs typeface="+mn-cs"/>
                        </a:rPr>
                        <a:t>供应商 </a:t>
                      </a:r>
                      <a:r>
                        <a:rPr lang="en-US" altLang="zh-CN" sz="1600" kern="1200" dirty="0">
                          <a:solidFill>
                            <a:schemeClr val="tx1"/>
                          </a:solidFill>
                          <a:effectLst/>
                          <a:latin typeface="+mn-lt"/>
                          <a:ea typeface="+mn-ea"/>
                          <a:cs typeface="+mn-cs"/>
                        </a:rPr>
                        <a:t>/ </a:t>
                      </a:r>
                      <a:r>
                        <a:rPr lang="zh-CN" altLang="zh-CN" sz="1600" kern="1200" dirty="0">
                          <a:solidFill>
                            <a:schemeClr val="tx1"/>
                          </a:solidFill>
                          <a:effectLst/>
                          <a:latin typeface="+mn-lt"/>
                          <a:ea typeface="+mn-ea"/>
                          <a:cs typeface="+mn-cs"/>
                        </a:rPr>
                        <a:t>供应商</a:t>
                      </a:r>
                      <a:r>
                        <a:rPr lang="zh-CN" altLang="en-US" sz="1600" kern="1200" dirty="0">
                          <a:solidFill>
                            <a:schemeClr val="tx1"/>
                          </a:solidFill>
                          <a:effectLst/>
                          <a:latin typeface="+mn-lt"/>
                          <a:ea typeface="+mn-ea"/>
                          <a:cs typeface="+mn-cs"/>
                        </a:rPr>
                        <a:t>从</a:t>
                      </a:r>
                      <a:r>
                        <a:rPr lang="zh-CN" altLang="zh-CN" sz="1600" kern="1200" dirty="0">
                          <a:solidFill>
                            <a:schemeClr val="tx1"/>
                          </a:solidFill>
                          <a:effectLst/>
                          <a:latin typeface="+mn-lt"/>
                          <a:ea typeface="+mn-ea"/>
                          <a:cs typeface="+mn-cs"/>
                        </a:rPr>
                        <a:t>多个下游企业的需求</a:t>
                      </a:r>
                      <a:r>
                        <a:rPr lang="zh-CN" altLang="en-US" sz="1600" kern="1200" dirty="0">
                          <a:solidFill>
                            <a:schemeClr val="tx1"/>
                          </a:solidFill>
                          <a:effectLst/>
                          <a:latin typeface="+mn-lt"/>
                          <a:ea typeface="+mn-ea"/>
                          <a:cs typeface="+mn-cs"/>
                        </a:rPr>
                        <a:t>中优先选择</a:t>
                      </a:r>
                      <a:r>
                        <a:rPr lang="zh-CN" altLang="zh-CN" sz="1600" kern="1200" dirty="0">
                          <a:solidFill>
                            <a:schemeClr val="tx1"/>
                          </a:solidFill>
                          <a:effectLst/>
                          <a:latin typeface="+mn-lt"/>
                          <a:ea typeface="+mn-ea"/>
                          <a:cs typeface="+mn-cs"/>
                        </a:rPr>
                        <a:t>已建立其他供应关系的企业</a:t>
                      </a:r>
                      <a:endParaRPr lang="zh-CN" altLang="en-US" sz="16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1167025"/>
                  </a:ext>
                </a:extLst>
              </a:tr>
              <a:tr h="36000">
                <a:tc>
                  <a:txBody>
                    <a:bodyPr/>
                    <a:lstStyle/>
                    <a:p>
                      <a:pPr marL="0" indent="0" algn="l" defTabSz="914400" rtl="0" eaLnBrk="1" latinLnBrk="0" hangingPunct="1"/>
                      <a:r>
                        <a:rPr lang="en-US" altLang="zh-CN" sz="1600" kern="1200" dirty="0">
                          <a:solidFill>
                            <a:schemeClr val="tx1"/>
                          </a:solidFill>
                          <a:latin typeface="+mn-lt"/>
                          <a:ea typeface="+mn-ea"/>
                          <a:cs typeface="+mn-cs"/>
                        </a:rPr>
                        <a:t>P2</a:t>
                      </a:r>
                      <a:endParaRPr lang="zh-CN" altLang="en-US" sz="16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zh-CN" sz="1600" kern="1200" dirty="0">
                          <a:solidFill>
                            <a:schemeClr val="tx1"/>
                          </a:solidFill>
                          <a:effectLst/>
                          <a:latin typeface="+mn-lt"/>
                          <a:ea typeface="+mn-ea"/>
                          <a:cs typeface="+mn-cs"/>
                        </a:rPr>
                        <a:t>是否规模偏好参数</a:t>
                      </a:r>
                      <a:endParaRPr lang="en-US" altLang="zh-CN" sz="1600" kern="1200" dirty="0">
                        <a:solidFill>
                          <a:schemeClr val="tx1"/>
                        </a:solidFill>
                        <a:effectLst/>
                        <a:latin typeface="+mn-lt"/>
                        <a:ea typeface="+mn-ea"/>
                        <a:cs typeface="+mn-cs"/>
                      </a:endParaRPr>
                    </a:p>
                    <a:p>
                      <a:r>
                        <a:rPr lang="en-US" altLang="zh-CN" sz="1600" kern="1200" dirty="0" err="1">
                          <a:solidFill>
                            <a:schemeClr val="tx1"/>
                          </a:solidFill>
                          <a:effectLst/>
                          <a:latin typeface="+mn-lt"/>
                          <a:ea typeface="+mn-ea"/>
                          <a:cs typeface="+mn-cs"/>
                        </a:rPr>
                        <a:t>is_prf_size</a:t>
                      </a:r>
                      <a:endParaRPr lang="zh-CN" altLang="en-US" sz="16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600" kern="1200" dirty="0">
                          <a:solidFill>
                            <a:schemeClr val="tx1"/>
                          </a:solidFill>
                          <a:effectLst/>
                          <a:latin typeface="+mn-lt"/>
                          <a:ea typeface="+mn-ea"/>
                          <a:cs typeface="+mn-cs"/>
                        </a:rPr>
                        <a:t>布尔型</a:t>
                      </a:r>
                      <a:endParaRPr lang="zh-CN" altLang="en-US" sz="1600" kern="1200" dirty="0">
                        <a:solidFill>
                          <a:schemeClr val="tx1"/>
                        </a:solidFill>
                        <a:latin typeface="+mn-lt"/>
                        <a:ea typeface="+mn-ea"/>
                        <a:cs typeface="+mn-cs"/>
                      </a:endParaRPr>
                    </a:p>
                    <a:p>
                      <a:pPr marL="0" indent="0" algn="l" defTabSz="914400" rtl="0" eaLnBrk="1" latinLnBrk="0" hangingPunct="1"/>
                      <a:endParaRPr lang="zh-CN" altLang="en-US" sz="16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defTabSz="914400" rtl="0" eaLnBrk="1" latinLnBrk="0" hangingPunct="1"/>
                      <a:r>
                        <a:rPr lang="zh-CN" altLang="zh-CN" sz="1600" kern="1200" dirty="0">
                          <a:solidFill>
                            <a:schemeClr val="tx1"/>
                          </a:solidFill>
                          <a:effectLst/>
                          <a:latin typeface="+mn-lt"/>
                          <a:ea typeface="+mn-ea"/>
                          <a:cs typeface="+mn-cs"/>
                        </a:rPr>
                        <a:t>企业优先寻求和规模更大的新供应商建立供应关系</a:t>
                      </a:r>
                      <a:r>
                        <a:rPr lang="en-US" altLang="zh-CN" sz="1600" kern="1200" dirty="0">
                          <a:solidFill>
                            <a:schemeClr val="tx1"/>
                          </a:solidFill>
                          <a:effectLst/>
                          <a:latin typeface="+mn-lt"/>
                          <a:ea typeface="+mn-ea"/>
                          <a:cs typeface="+mn-cs"/>
                        </a:rPr>
                        <a:t> / </a:t>
                      </a:r>
                      <a:r>
                        <a:rPr lang="zh-CN" altLang="zh-CN" sz="1600" kern="1200" dirty="0">
                          <a:solidFill>
                            <a:schemeClr val="tx1"/>
                          </a:solidFill>
                          <a:effectLst/>
                          <a:latin typeface="+mn-lt"/>
                          <a:ea typeface="+mn-ea"/>
                          <a:cs typeface="+mn-cs"/>
                        </a:rPr>
                        <a:t>供应商</a:t>
                      </a:r>
                      <a:r>
                        <a:rPr lang="zh-CN" altLang="en-US" sz="1600" kern="1200" dirty="0">
                          <a:solidFill>
                            <a:schemeClr val="tx1"/>
                          </a:solidFill>
                          <a:effectLst/>
                          <a:latin typeface="+mn-lt"/>
                          <a:ea typeface="+mn-ea"/>
                          <a:cs typeface="+mn-cs"/>
                        </a:rPr>
                        <a:t>从</a:t>
                      </a:r>
                      <a:r>
                        <a:rPr lang="zh-CN" altLang="zh-CN" sz="1600" kern="1200" dirty="0">
                          <a:solidFill>
                            <a:schemeClr val="tx1"/>
                          </a:solidFill>
                          <a:effectLst/>
                          <a:latin typeface="+mn-lt"/>
                          <a:ea typeface="+mn-ea"/>
                          <a:cs typeface="+mn-cs"/>
                        </a:rPr>
                        <a:t>多个下游企业的需求</a:t>
                      </a:r>
                      <a:r>
                        <a:rPr lang="zh-CN" altLang="en-US" sz="1600" kern="1200" dirty="0">
                          <a:solidFill>
                            <a:schemeClr val="tx1"/>
                          </a:solidFill>
                          <a:effectLst/>
                          <a:latin typeface="+mn-lt"/>
                          <a:ea typeface="+mn-ea"/>
                          <a:cs typeface="+mn-cs"/>
                        </a:rPr>
                        <a:t>中优先选择规模更大</a:t>
                      </a:r>
                      <a:r>
                        <a:rPr lang="zh-CN" altLang="zh-CN" sz="1600" kern="1200" dirty="0">
                          <a:solidFill>
                            <a:schemeClr val="tx1"/>
                          </a:solidFill>
                          <a:effectLst/>
                          <a:latin typeface="+mn-lt"/>
                          <a:ea typeface="+mn-ea"/>
                          <a:cs typeface="+mn-cs"/>
                        </a:rPr>
                        <a:t>的企业</a:t>
                      </a:r>
                      <a:endParaRPr lang="zh-CN" altLang="en-US" sz="16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2661459"/>
                  </a:ext>
                </a:extLst>
              </a:tr>
              <a:tr h="36000">
                <a:tc>
                  <a:txBody>
                    <a:bodyPr/>
                    <a:lstStyle/>
                    <a:p>
                      <a:pPr marL="0" indent="0" algn="l" defTabSz="914400" rtl="0" eaLnBrk="1" latinLnBrk="0" hangingPunct="1"/>
                      <a:r>
                        <a:rPr lang="en-US" altLang="zh-CN" sz="1600" kern="1200" dirty="0">
                          <a:solidFill>
                            <a:schemeClr val="tx1"/>
                          </a:solidFill>
                          <a:latin typeface="+mn-lt"/>
                          <a:ea typeface="+mn-ea"/>
                          <a:cs typeface="+mn-cs"/>
                        </a:rPr>
                        <a:t>P6</a:t>
                      </a:r>
                      <a:r>
                        <a:rPr lang="zh-CN" altLang="en-US" sz="1600" kern="1200" dirty="0">
                          <a:solidFill>
                            <a:schemeClr val="tx1"/>
                          </a:solidFill>
                          <a:latin typeface="+mn-lt"/>
                          <a:ea typeface="+mn-ea"/>
                          <a:cs typeface="+mn-cs"/>
                        </a:rPr>
                        <a:t>、</a:t>
                      </a:r>
                      <a:r>
                        <a:rPr lang="en-US" altLang="zh-CN" sz="1600" kern="1200" dirty="0">
                          <a:solidFill>
                            <a:schemeClr val="tx1"/>
                          </a:solidFill>
                          <a:latin typeface="+mn-lt"/>
                          <a:ea typeface="+mn-ea"/>
                          <a:cs typeface="+mn-cs"/>
                        </a:rPr>
                        <a:t>P7</a:t>
                      </a:r>
                      <a:endParaRPr lang="zh-CN" altLang="en-US" sz="16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zh-CN" sz="1600" kern="1200" dirty="0">
                          <a:solidFill>
                            <a:schemeClr val="tx1"/>
                          </a:solidFill>
                          <a:effectLst/>
                          <a:latin typeface="+mn-lt"/>
                          <a:ea typeface="+mn-ea"/>
                          <a:cs typeface="+mn-cs"/>
                        </a:rPr>
                        <a:t>供应商额外产能的分布类型</a:t>
                      </a:r>
                      <a:r>
                        <a:rPr lang="en-US" altLang="zh-CN" sz="1600" kern="1200" dirty="0" err="1">
                          <a:solidFill>
                            <a:schemeClr val="tx1"/>
                          </a:solidFill>
                          <a:effectLst/>
                          <a:latin typeface="+mn-lt"/>
                          <a:ea typeface="+mn-ea"/>
                          <a:cs typeface="+mn-cs"/>
                        </a:rPr>
                        <a:t>ex_cap_type</a:t>
                      </a:r>
                      <a:r>
                        <a:rPr lang="zh-CN" altLang="en-US" sz="1600" kern="1200" dirty="0">
                          <a:solidFill>
                            <a:schemeClr val="tx1"/>
                          </a:solidFill>
                          <a:effectLst/>
                          <a:latin typeface="+mn-lt"/>
                          <a:ea typeface="+mn-ea"/>
                          <a:cs typeface="+mn-cs"/>
                        </a:rPr>
                        <a:t>和</a:t>
                      </a:r>
                      <a:r>
                        <a:rPr lang="zh-CN" altLang="zh-CN" sz="1600" kern="1200" dirty="0">
                          <a:solidFill>
                            <a:schemeClr val="tx1"/>
                          </a:solidFill>
                          <a:effectLst/>
                          <a:latin typeface="+mn-lt"/>
                          <a:ea typeface="+mn-ea"/>
                          <a:cs typeface="+mn-cs"/>
                        </a:rPr>
                        <a:t>参数</a:t>
                      </a:r>
                      <a:r>
                        <a:rPr lang="en-US" altLang="zh-CN" sz="1600" kern="1200" dirty="0" err="1">
                          <a:solidFill>
                            <a:schemeClr val="tx1"/>
                          </a:solidFill>
                          <a:effectLst/>
                          <a:latin typeface="+mn-lt"/>
                          <a:ea typeface="+mn-ea"/>
                          <a:cs typeface="+mn-cs"/>
                        </a:rPr>
                        <a:t>ex_cap_para</a:t>
                      </a:r>
                      <a:endParaRPr lang="zh-CN" altLang="en-US" sz="16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defTabSz="914400" rtl="0" eaLnBrk="1" latinLnBrk="0" hangingPunct="1"/>
                      <a:r>
                        <a:rPr lang="zh-CN" altLang="zh-CN" sz="1600" kern="1200" dirty="0">
                          <a:solidFill>
                            <a:schemeClr val="tx1"/>
                          </a:solidFill>
                          <a:effectLst/>
                          <a:latin typeface="+mn-lt"/>
                          <a:ea typeface="+mn-ea"/>
                          <a:cs typeface="+mn-cs"/>
                        </a:rPr>
                        <a:t>布尔型</a:t>
                      </a:r>
                      <a:r>
                        <a:rPr lang="zh-CN" altLang="en-US" sz="1600" kern="1200" dirty="0">
                          <a:solidFill>
                            <a:schemeClr val="tx1"/>
                          </a:solidFill>
                          <a:effectLst/>
                          <a:latin typeface="+mn-lt"/>
                          <a:ea typeface="+mn-ea"/>
                          <a:cs typeface="+mn-cs"/>
                        </a:rPr>
                        <a:t>和</a:t>
                      </a:r>
                      <a:r>
                        <a:rPr lang="zh-CN" altLang="zh-CN" sz="1600" kern="1200" dirty="0">
                          <a:solidFill>
                            <a:schemeClr val="tx1"/>
                          </a:solidFill>
                          <a:effectLst/>
                          <a:latin typeface="+mn-lt"/>
                          <a:ea typeface="+mn-ea"/>
                          <a:cs typeface="+mn-cs"/>
                        </a:rPr>
                        <a:t>连续型</a:t>
                      </a:r>
                      <a:endParaRPr lang="zh-CN" altLang="en-US" sz="16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defTabSz="914400" rtl="0" eaLnBrk="1" latinLnBrk="0" hangingPunct="1"/>
                      <a:r>
                        <a:rPr lang="zh-CN" altLang="zh-CN" sz="1600" kern="1200" dirty="0">
                          <a:solidFill>
                            <a:schemeClr val="tx1"/>
                          </a:solidFill>
                          <a:effectLst/>
                          <a:latin typeface="+mn-lt"/>
                          <a:ea typeface="+mn-ea"/>
                          <a:cs typeface="+mn-cs"/>
                        </a:rPr>
                        <a:t>供应商每次接受新的供应请求时，额外产能减少</a:t>
                      </a:r>
                      <a:r>
                        <a:rPr lang="en-US" altLang="zh-CN" sz="1600" kern="1200" dirty="0">
                          <a:solidFill>
                            <a:schemeClr val="tx1"/>
                          </a:solidFill>
                          <a:effectLst/>
                          <a:latin typeface="+mn-lt"/>
                          <a:ea typeface="+mn-ea"/>
                          <a:cs typeface="+mn-cs"/>
                        </a:rPr>
                        <a:t>1</a:t>
                      </a:r>
                      <a:r>
                        <a:rPr lang="zh-CN" altLang="zh-CN" sz="1600" kern="1200" dirty="0">
                          <a:solidFill>
                            <a:schemeClr val="tx1"/>
                          </a:solidFill>
                          <a:effectLst/>
                          <a:latin typeface="+mn-lt"/>
                          <a:ea typeface="+mn-ea"/>
                          <a:cs typeface="+mn-cs"/>
                        </a:rPr>
                        <a:t>。额外产能</a:t>
                      </a:r>
                      <a:r>
                        <a:rPr lang="zh-CN" altLang="en-US" sz="1600" kern="1200" dirty="0">
                          <a:solidFill>
                            <a:schemeClr val="tx1"/>
                          </a:solidFill>
                          <a:effectLst/>
                          <a:latin typeface="+mn-lt"/>
                          <a:ea typeface="+mn-ea"/>
                          <a:cs typeface="+mn-cs"/>
                        </a:rPr>
                        <a:t>为</a:t>
                      </a:r>
                      <a:r>
                        <a:rPr lang="en-US" altLang="zh-CN" sz="1600" kern="1200" dirty="0">
                          <a:solidFill>
                            <a:schemeClr val="tx1"/>
                          </a:solidFill>
                          <a:effectLst/>
                          <a:latin typeface="+mn-lt"/>
                          <a:ea typeface="+mn-ea"/>
                          <a:cs typeface="+mn-cs"/>
                        </a:rPr>
                        <a:t>0</a:t>
                      </a:r>
                      <a:r>
                        <a:rPr lang="zh-CN" altLang="zh-CN" sz="1600" kern="1200" dirty="0">
                          <a:solidFill>
                            <a:schemeClr val="tx1"/>
                          </a:solidFill>
                          <a:effectLst/>
                          <a:latin typeface="+mn-lt"/>
                          <a:ea typeface="+mn-ea"/>
                          <a:cs typeface="+mn-cs"/>
                        </a:rPr>
                        <a:t>时，供应商拒绝新的供应请求</a:t>
                      </a:r>
                      <a:endParaRPr lang="zh-CN" altLang="en-US" sz="16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829008"/>
                  </a:ext>
                </a:extLst>
              </a:tr>
              <a:tr h="36000">
                <a:tc>
                  <a:txBody>
                    <a:bodyPr/>
                    <a:lstStyle/>
                    <a:p>
                      <a:pPr marL="0" indent="0" algn="l" defTabSz="914400" rtl="0" eaLnBrk="1" latinLnBrk="0" hangingPunct="1"/>
                      <a:r>
                        <a:rPr lang="en-US" altLang="zh-CN" sz="1600" kern="1200" dirty="0">
                          <a:solidFill>
                            <a:schemeClr val="tx1"/>
                          </a:solidFill>
                          <a:latin typeface="+mn-lt"/>
                          <a:ea typeface="+mn-ea"/>
                          <a:cs typeface="+mn-cs"/>
                        </a:rPr>
                        <a:t>P8</a:t>
                      </a:r>
                      <a:endParaRPr lang="zh-CN" altLang="en-US" sz="16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zh-CN" sz="1600" kern="1200" dirty="0">
                          <a:solidFill>
                            <a:schemeClr val="tx1"/>
                          </a:solidFill>
                          <a:effectLst/>
                          <a:latin typeface="+mn-lt"/>
                          <a:ea typeface="+mn-ea"/>
                          <a:cs typeface="+mn-cs"/>
                        </a:rPr>
                        <a:t>新供应关系构成概率参数</a:t>
                      </a:r>
                      <a:r>
                        <a:rPr lang="en-US" altLang="zh-CN" sz="1600" kern="1200" dirty="0" err="1">
                          <a:solidFill>
                            <a:schemeClr val="tx1"/>
                          </a:solidFill>
                          <a:effectLst/>
                          <a:latin typeface="+mn-lt"/>
                          <a:ea typeface="+mn-ea"/>
                          <a:cs typeface="+mn-cs"/>
                        </a:rPr>
                        <a:t>prob_new_conn</a:t>
                      </a:r>
                      <a:endParaRPr lang="zh-CN" altLang="en-US" sz="16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defTabSz="914400" rtl="0" eaLnBrk="1" latinLnBrk="0" hangingPunct="1"/>
                      <a:r>
                        <a:rPr lang="zh-CN" altLang="zh-CN" sz="1600" kern="1200" dirty="0">
                          <a:solidFill>
                            <a:schemeClr val="tx1"/>
                          </a:solidFill>
                          <a:effectLst/>
                          <a:latin typeface="+mn-lt"/>
                          <a:ea typeface="+mn-ea"/>
                          <a:cs typeface="+mn-cs"/>
                        </a:rPr>
                        <a:t>连续型</a:t>
                      </a:r>
                      <a:endParaRPr lang="zh-CN" altLang="en-US" sz="16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defTabSz="914400" rtl="0" eaLnBrk="1" latinLnBrk="0" hangingPunct="1"/>
                      <a:r>
                        <a:rPr lang="zh-CN" altLang="en-US" sz="1600" kern="1200" dirty="0">
                          <a:solidFill>
                            <a:schemeClr val="tx1"/>
                          </a:solidFill>
                          <a:latin typeface="+mn-lt"/>
                          <a:ea typeface="+mn-ea"/>
                          <a:cs typeface="+mn-cs"/>
                        </a:rPr>
                        <a:t>以该概率形成新的供应关系</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3226839"/>
                  </a:ext>
                </a:extLst>
              </a:tr>
              <a:tr h="36000">
                <a:tc>
                  <a:txBody>
                    <a:bodyPr/>
                    <a:lstStyle/>
                    <a:p>
                      <a:pPr marL="0" indent="0" algn="l" defTabSz="914400" rtl="0" eaLnBrk="1" latinLnBrk="0" hangingPunct="1"/>
                      <a:r>
                        <a:rPr lang="en-US" altLang="zh-CN" sz="1600" kern="1200" dirty="0">
                          <a:solidFill>
                            <a:schemeClr val="tx1"/>
                          </a:solidFill>
                          <a:latin typeface="+mn-lt"/>
                          <a:ea typeface="+mn-ea"/>
                          <a:cs typeface="+mn-cs"/>
                        </a:rPr>
                        <a:t>P9</a:t>
                      </a:r>
                      <a:endParaRPr lang="zh-CN" altLang="en-US" sz="16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600" kern="1200" dirty="0">
                          <a:solidFill>
                            <a:schemeClr val="tx1"/>
                          </a:solidFill>
                          <a:latin typeface="+mn-lt"/>
                          <a:ea typeface="+mn-ea"/>
                          <a:cs typeface="+mn-cs"/>
                        </a:rPr>
                        <a:t>最大尝试时间步参数</a:t>
                      </a:r>
                      <a:endParaRPr lang="en-US" altLang="zh-CN" sz="1600" kern="1200" dirty="0">
                        <a:solidFill>
                          <a:schemeClr val="tx1"/>
                        </a:solidFill>
                        <a:latin typeface="+mn-lt"/>
                        <a:ea typeface="+mn-ea"/>
                        <a:cs typeface="+mn-cs"/>
                      </a:endParaRPr>
                    </a:p>
                    <a:p>
                      <a:r>
                        <a:rPr lang="en-US" altLang="zh-CN" sz="1600" kern="1200" dirty="0" err="1">
                          <a:solidFill>
                            <a:schemeClr val="tx1"/>
                          </a:solidFill>
                          <a:latin typeface="+mn-lt"/>
                          <a:ea typeface="+mn-ea"/>
                          <a:cs typeface="+mn-cs"/>
                        </a:rPr>
                        <a:t>t_max_trial</a:t>
                      </a:r>
                      <a:endParaRPr lang="zh-CN" altLang="en-US" sz="16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defTabSz="914400" rtl="0" eaLnBrk="1" latinLnBrk="0" hangingPunct="1"/>
                      <a:r>
                        <a:rPr lang="zh-CN" altLang="en-US" sz="1600" kern="1200" dirty="0">
                          <a:solidFill>
                            <a:schemeClr val="tx1"/>
                          </a:solidFill>
                          <a:latin typeface="+mn-lt"/>
                          <a:ea typeface="+mn-ea"/>
                          <a:cs typeface="+mn-cs"/>
                        </a:rPr>
                        <a:t>整数型</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kern="1200" dirty="0">
                          <a:solidFill>
                            <a:schemeClr val="tx1"/>
                          </a:solidFill>
                          <a:latin typeface="+mn-lt"/>
                          <a:ea typeface="+mn-ea"/>
                          <a:cs typeface="+mn-cs"/>
                        </a:rPr>
                        <a:t>处于扰乱状态的产品的规模将被扣减，并在</a:t>
                      </a:r>
                      <a:r>
                        <a:rPr lang="en-US" altLang="zh-CN" sz="1600" kern="1200" dirty="0" err="1">
                          <a:solidFill>
                            <a:schemeClr val="tx1"/>
                          </a:solidFill>
                          <a:latin typeface="+mn-lt"/>
                          <a:ea typeface="+mn-ea"/>
                          <a:cs typeface="+mn-cs"/>
                        </a:rPr>
                        <a:t>t_max_trial</a:t>
                      </a:r>
                      <a:r>
                        <a:rPr lang="zh-CN" altLang="en-US" sz="1600" kern="1200" dirty="0">
                          <a:solidFill>
                            <a:schemeClr val="tx1"/>
                          </a:solidFill>
                          <a:latin typeface="+mn-lt"/>
                          <a:ea typeface="+mn-ea"/>
                          <a:cs typeface="+mn-cs"/>
                        </a:rPr>
                        <a:t>个时间步后降为</a:t>
                      </a:r>
                      <a:r>
                        <a:rPr lang="en-US" altLang="zh-CN" sz="1600" kern="1200" dirty="0">
                          <a:solidFill>
                            <a:schemeClr val="tx1"/>
                          </a:solidFill>
                          <a:latin typeface="+mn-lt"/>
                          <a:ea typeface="+mn-ea"/>
                          <a:cs typeface="+mn-cs"/>
                        </a:rPr>
                        <a:t>0</a:t>
                      </a:r>
                      <a:r>
                        <a:rPr lang="zh-CN" altLang="en-US" sz="1600" kern="1200" dirty="0">
                          <a:solidFill>
                            <a:schemeClr val="tx1"/>
                          </a:solidFill>
                          <a:latin typeface="+mn-lt"/>
                          <a:ea typeface="+mn-ea"/>
                          <a:cs typeface="+mn-cs"/>
                        </a:rPr>
                        <a:t>，退出行业</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9299859"/>
                  </a:ext>
                </a:extLst>
              </a:tr>
            </a:tbl>
          </a:graphicData>
        </a:graphic>
      </p:graphicFrame>
    </p:spTree>
    <p:extLst>
      <p:ext uri="{BB962C8B-B14F-4D97-AF65-F5344CB8AC3E}">
        <p14:creationId xmlns:p14="http://schemas.microsoft.com/office/powerpoint/2010/main" val="3089872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092A23-AE78-8A5F-F26A-A29E01C06EBC}"/>
              </a:ext>
            </a:extLst>
          </p:cNvPr>
          <p:cNvSpPr>
            <a:spLocks noGrp="1"/>
          </p:cNvSpPr>
          <p:nvPr>
            <p:ph type="title"/>
          </p:nvPr>
        </p:nvSpPr>
        <p:spPr/>
        <p:txBody>
          <a:bodyPr/>
          <a:lstStyle/>
          <a:p>
            <a:r>
              <a:rPr lang="zh-CN" altLang="en-US" dirty="0"/>
              <a:t>二、风险传播</a:t>
            </a:r>
          </a:p>
        </p:txBody>
      </p:sp>
      <p:sp>
        <p:nvSpPr>
          <p:cNvPr id="3" name="内容占位符 2">
            <a:extLst>
              <a:ext uri="{FF2B5EF4-FFF2-40B4-BE49-F238E27FC236}">
                <a16:creationId xmlns:a16="http://schemas.microsoft.com/office/drawing/2014/main" id="{43F2DEBF-4743-722D-E38C-4D3B42BE48A0}"/>
              </a:ext>
            </a:extLst>
          </p:cNvPr>
          <p:cNvSpPr>
            <a:spLocks noGrp="1"/>
          </p:cNvSpPr>
          <p:nvPr>
            <p:ph sz="half" idx="1"/>
          </p:nvPr>
        </p:nvSpPr>
        <p:spPr>
          <a:xfrm>
            <a:off x="1097999" y="1800000"/>
            <a:ext cx="4939200" cy="4667250"/>
          </a:xfrm>
        </p:spPr>
        <p:txBody>
          <a:bodyPr>
            <a:normAutofit/>
          </a:bodyPr>
          <a:lstStyle/>
          <a:p>
            <a:r>
              <a:rPr lang="zh-CN" altLang="en-US" dirty="0"/>
              <a:t>企业应对风险的主动决策</a:t>
            </a:r>
            <a:endParaRPr lang="en-US" altLang="zh-CN" dirty="0"/>
          </a:p>
          <a:p>
            <a:pPr lvl="1"/>
            <a:r>
              <a:rPr lang="zh-CN" altLang="en-US" dirty="0"/>
              <a:t>当初始中断事件发生时，下游厂商中部分“主动决策企业”将尝试识别可能出现问题的供应产品（</a:t>
            </a:r>
            <a:r>
              <a:rPr lang="en-US" altLang="zh-CN" dirty="0"/>
              <a:t>P10</a:t>
            </a:r>
            <a:r>
              <a:rPr lang="zh-CN" altLang="en-US" dirty="0"/>
              <a:t>）</a:t>
            </a:r>
            <a:endParaRPr lang="en-US" altLang="zh-CN" dirty="0"/>
          </a:p>
          <a:p>
            <a:pPr lvl="1"/>
            <a:r>
              <a:rPr lang="zh-CN" altLang="en-US" dirty="0"/>
              <a:t>按照上述“企业应对风险的被动决策”流程提前寻找新供应商</a:t>
            </a:r>
            <a:endParaRPr lang="en-US" altLang="zh-CN" dirty="0"/>
          </a:p>
          <a:p>
            <a:endParaRPr lang="en-US" altLang="zh-CN" dirty="0"/>
          </a:p>
        </p:txBody>
      </p:sp>
      <p:graphicFrame>
        <p:nvGraphicFramePr>
          <p:cNvPr id="7" name="内容占位符 4">
            <a:extLst>
              <a:ext uri="{FF2B5EF4-FFF2-40B4-BE49-F238E27FC236}">
                <a16:creationId xmlns:a16="http://schemas.microsoft.com/office/drawing/2014/main" id="{7B34BE61-50FB-149A-F80C-1ABC57F8751B}"/>
              </a:ext>
            </a:extLst>
          </p:cNvPr>
          <p:cNvGraphicFramePr>
            <a:graphicFrameLocks noGrp="1"/>
          </p:cNvGraphicFramePr>
          <p:nvPr>
            <p:ph sz="half" idx="2"/>
            <p:extLst>
              <p:ext uri="{D42A27DB-BD31-4B8C-83A1-F6EECF244321}">
                <p14:modId xmlns:p14="http://schemas.microsoft.com/office/powerpoint/2010/main" val="2997220375"/>
              </p:ext>
            </p:extLst>
          </p:nvPr>
        </p:nvGraphicFramePr>
        <p:xfrm>
          <a:off x="6172200" y="1825625"/>
          <a:ext cx="5640600" cy="1642110"/>
        </p:xfrm>
        <a:graphic>
          <a:graphicData uri="http://schemas.openxmlformats.org/drawingml/2006/table">
            <a:tbl>
              <a:tblPr firstRow="1" bandRow="1">
                <a:tableStyleId>{2D5ABB26-0587-4C30-8999-92F81FD0307C}</a:tableStyleId>
              </a:tblPr>
              <a:tblGrid>
                <a:gridCol w="612000">
                  <a:extLst>
                    <a:ext uri="{9D8B030D-6E8A-4147-A177-3AD203B41FA5}">
                      <a16:colId xmlns:a16="http://schemas.microsoft.com/office/drawing/2014/main" val="4060556905"/>
                    </a:ext>
                  </a:extLst>
                </a:gridCol>
                <a:gridCol w="1752600">
                  <a:extLst>
                    <a:ext uri="{9D8B030D-6E8A-4147-A177-3AD203B41FA5}">
                      <a16:colId xmlns:a16="http://schemas.microsoft.com/office/drawing/2014/main" val="396531592"/>
                    </a:ext>
                  </a:extLst>
                </a:gridCol>
                <a:gridCol w="828000">
                  <a:extLst>
                    <a:ext uri="{9D8B030D-6E8A-4147-A177-3AD203B41FA5}">
                      <a16:colId xmlns:a16="http://schemas.microsoft.com/office/drawing/2014/main" val="346848728"/>
                    </a:ext>
                  </a:extLst>
                </a:gridCol>
                <a:gridCol w="2448000">
                  <a:extLst>
                    <a:ext uri="{9D8B030D-6E8A-4147-A177-3AD203B41FA5}">
                      <a16:colId xmlns:a16="http://schemas.microsoft.com/office/drawing/2014/main" val="3735645426"/>
                    </a:ext>
                  </a:extLst>
                </a:gridCol>
              </a:tblGrid>
              <a:tr h="370840">
                <a:tc gridSpan="4">
                  <a:txBody>
                    <a:bodyPr/>
                    <a:lstStyle/>
                    <a:p>
                      <a:pPr algn="ctr"/>
                      <a:r>
                        <a:rPr lang="zh-CN" altLang="en-US" dirty="0"/>
                        <a:t>参数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7118677"/>
                  </a:ext>
                </a:extLst>
              </a:tr>
              <a:tr h="370840">
                <a:tc>
                  <a:txBody>
                    <a:bodyPr/>
                    <a:lstStyle/>
                    <a:p>
                      <a:pPr marL="0" indent="0" algn="l" defTabSz="914400" rtl="0" eaLnBrk="1" latinLnBrk="0" hangingPunct="1"/>
                      <a:r>
                        <a:rPr lang="zh-CN" altLang="en-US" sz="1800" kern="1200">
                          <a:solidFill>
                            <a:schemeClr val="tx1"/>
                          </a:solidFill>
                          <a:latin typeface="+mn-lt"/>
                          <a:ea typeface="+mn-ea"/>
                          <a:cs typeface="+mn-cs"/>
                        </a:rPr>
                        <a:t>代称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r>
                        <a:rPr lang="zh-CN" altLang="en-US" sz="1800" kern="1200">
                          <a:solidFill>
                            <a:schemeClr val="tx1"/>
                          </a:solidFill>
                          <a:latin typeface="+mn-lt"/>
                          <a:ea typeface="+mn-ea"/>
                          <a:cs typeface="+mn-cs"/>
                        </a:rPr>
                        <a:t>参数名称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r>
                        <a:rPr lang="zh-CN" altLang="en-US" sz="1800" kern="1200">
                          <a:solidFill>
                            <a:schemeClr val="tx1"/>
                          </a:solidFill>
                          <a:latin typeface="+mn-lt"/>
                          <a:ea typeface="+mn-ea"/>
                          <a:cs typeface="+mn-cs"/>
                        </a:rPr>
                        <a:t>类型</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r>
                        <a:rPr lang="zh-CN" altLang="en-US" sz="1800" kern="1200" dirty="0">
                          <a:solidFill>
                            <a:schemeClr val="tx1"/>
                          </a:solidFill>
                          <a:latin typeface="+mn-lt"/>
                          <a:ea typeface="+mn-ea"/>
                          <a:cs typeface="+mn-cs"/>
                        </a:rPr>
                        <a:t>含义</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5846030"/>
                  </a:ext>
                </a:extLst>
              </a:tr>
              <a:tr h="900430">
                <a:tc>
                  <a:txBody>
                    <a:bodyPr/>
                    <a:lstStyle/>
                    <a:p>
                      <a:pPr marL="0" indent="0" algn="l" defTabSz="914400" rtl="0" eaLnBrk="1" latinLnBrk="0" hangingPunct="1"/>
                      <a:r>
                        <a:rPr lang="en-US" sz="1800" kern="1200" dirty="0">
                          <a:solidFill>
                            <a:schemeClr val="tx1"/>
                          </a:solidFill>
                          <a:latin typeface="+mn-lt"/>
                          <a:ea typeface="+mn-ea"/>
                          <a:cs typeface="+mn-cs"/>
                        </a:rPr>
                        <a:t>P10</a:t>
                      </a:r>
                      <a:endParaRPr lang="zh-CN" altLang="en-US" sz="18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zh-CN" sz="1800" kern="1200" dirty="0">
                          <a:solidFill>
                            <a:schemeClr val="tx1"/>
                          </a:solidFill>
                          <a:effectLst/>
                          <a:latin typeface="+mn-lt"/>
                          <a:ea typeface="+mn-ea"/>
                          <a:cs typeface="+mn-cs"/>
                        </a:rPr>
                        <a:t>主动决策企业比例</a:t>
                      </a:r>
                      <a:endParaRPr lang="en-US" altLang="zh-CN" sz="1800" kern="1200" dirty="0">
                        <a:solidFill>
                          <a:schemeClr val="tx1"/>
                        </a:solidFill>
                        <a:effectLst/>
                        <a:latin typeface="+mn-lt"/>
                        <a:ea typeface="+mn-ea"/>
                        <a:cs typeface="+mn-cs"/>
                      </a:endParaRPr>
                    </a:p>
                    <a:p>
                      <a:r>
                        <a:rPr lang="en-US" altLang="zh-CN" sz="1800" kern="1200" dirty="0" err="1">
                          <a:solidFill>
                            <a:schemeClr val="tx1"/>
                          </a:solidFill>
                          <a:effectLst/>
                          <a:latin typeface="+mn-lt"/>
                          <a:ea typeface="+mn-ea"/>
                          <a:cs typeface="+mn-cs"/>
                        </a:rPr>
                        <a:t>pro_active_pct</a:t>
                      </a:r>
                      <a:endParaRPr lang="zh-CN" altLang="en-US" sz="18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r>
                        <a:rPr lang="zh-CN" altLang="zh-CN" sz="1800" kern="1200" dirty="0">
                          <a:solidFill>
                            <a:schemeClr val="tx1"/>
                          </a:solidFill>
                          <a:effectLst/>
                          <a:latin typeface="+mn-lt"/>
                          <a:ea typeface="+mn-ea"/>
                          <a:cs typeface="+mn-cs"/>
                        </a:rPr>
                        <a:t>连续型</a:t>
                      </a:r>
                      <a:endParaRPr lang="zh-CN" altLang="en-US" sz="18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r>
                        <a:rPr lang="zh-CN" altLang="en-US" dirty="0"/>
                        <a:t>下游厂商中执行主动决策的厂商比例</a:t>
                      </a:r>
                      <a:endParaRPr lang="zh-CN" altLang="en-US" sz="18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7960540"/>
                  </a:ext>
                </a:extLst>
              </a:tr>
            </a:tbl>
          </a:graphicData>
        </a:graphic>
      </p:graphicFrame>
    </p:spTree>
    <p:extLst>
      <p:ext uri="{BB962C8B-B14F-4D97-AF65-F5344CB8AC3E}">
        <p14:creationId xmlns:p14="http://schemas.microsoft.com/office/powerpoint/2010/main" val="2452363794"/>
      </p:ext>
    </p:extLst>
  </p:cSld>
  <p:clrMapOvr>
    <a:masterClrMapping/>
  </p:clrMapOvr>
</p:sld>
</file>

<file path=ppt/theme/theme1.xml><?xml version="1.0" encoding="utf-8"?>
<a:theme xmlns:a="http://schemas.openxmlformats.org/drawingml/2006/main" name="学术报告">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自定义 1">
      <a:majorFont>
        <a:latin typeface="Times New Roman"/>
        <a:ea typeface="宋体"/>
        <a:cs typeface=""/>
      </a:majorFont>
      <a:minorFont>
        <a:latin typeface="Times New Roman"/>
        <a:ea typeface="宋体"/>
        <a:cs typeface=""/>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378</TotalTime>
  <Words>2492</Words>
  <Application>Microsoft Office PowerPoint</Application>
  <PresentationFormat>宽屏</PresentationFormat>
  <Paragraphs>343</Paragraphs>
  <Slides>19</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19</vt:i4>
      </vt:variant>
    </vt:vector>
  </HeadingPairs>
  <TitlesOfParts>
    <vt:vector size="25" baseType="lpstr">
      <vt:lpstr>等线</vt:lpstr>
      <vt:lpstr>Arial</vt:lpstr>
      <vt:lpstr>Calibri</vt:lpstr>
      <vt:lpstr>Cambria Math</vt:lpstr>
      <vt:lpstr>Times New Roman</vt:lpstr>
      <vt:lpstr>学术报告</vt:lpstr>
      <vt:lpstr>产业链供应链风险节点识别与韧性影响因素研究</vt:lpstr>
      <vt:lpstr>主要内容</vt:lpstr>
      <vt:lpstr>一、模型结构——三个复杂网络</vt:lpstr>
      <vt:lpstr>一、模型结构——三个复杂网络</vt:lpstr>
      <vt:lpstr>一、模型结构——三个复杂网络</vt:lpstr>
      <vt:lpstr>一、模型结构——构建方式</vt:lpstr>
      <vt:lpstr>二、风险传播</vt:lpstr>
      <vt:lpstr>二、风险传播</vt:lpstr>
      <vt:lpstr>二、风险传播</vt:lpstr>
      <vt:lpstr>三、结果分析——薄弱点分析</vt:lpstr>
      <vt:lpstr>三、结果分析——薄弱点分析</vt:lpstr>
      <vt:lpstr>三、结果分析——薄弱点分析</vt:lpstr>
      <vt:lpstr>三、结果分析——薄弱点分析</vt:lpstr>
      <vt:lpstr>三、结果分析——薄弱点分析</vt:lpstr>
      <vt:lpstr>三、结果分析——韧性影响因素</vt:lpstr>
      <vt:lpstr>三、结果分析——韧性影响因素</vt:lpstr>
      <vt:lpstr>三、结果分析——韧性影响因素</vt:lpstr>
      <vt:lpstr>三、结果分析——韧性影响因素</vt:lpstr>
      <vt:lpstr>三、结果分析——韧性影响因素</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产业链供应链风险节点识别与韧性影响因素研究</dc:title>
  <dc:creator>郝 易之</dc:creator>
  <cp:lastModifiedBy>郝 易之</cp:lastModifiedBy>
  <cp:revision>1</cp:revision>
  <dcterms:created xsi:type="dcterms:W3CDTF">2023-07-11T03:12:09Z</dcterms:created>
  <dcterms:modified xsi:type="dcterms:W3CDTF">2023-07-11T11:26:38Z</dcterms:modified>
</cp:coreProperties>
</file>