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customXml/itemProps1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ustomXml" Target="../customXml/item1.xml"/><Relationship Id="rId8" Type="http://schemas.openxmlformats.org/officeDocument/2006/relationships/customXmlProps" Target="../customXml/itemProps1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ECB019B1-382A-4266-B25C-5B523AA43C14-1" descr="/private/var/folders/h9/wjrczn7967l01crpl8yzgsgr0000gn/T/com.kingsoft.wpsoffice.mac/wpsoffice.ogcPbYwpsoffic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80" y="797560"/>
            <a:ext cx="11299190" cy="44405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流程图: 过程 3"/>
          <p:cNvSpPr/>
          <p:nvPr/>
        </p:nvSpPr>
        <p:spPr>
          <a:xfrm>
            <a:off x="1409700" y="1027430"/>
            <a:ext cx="2134235" cy="140081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1176020" y="3411855"/>
            <a:ext cx="78206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item1.xml><?xml version="1.0" encoding="utf-8"?>
<s:customData xmlns="http://www.wps.cn/officeDocument/2013/wpsCustomData" xmlns:s="http://www.wps.cn/officeDocument/2013/wpsCustomData">
  <extobjs>
    <extobj name="ECB019B1-382A-4266-B25C-5B523AA43C14-1">
      <extobjdata type="ECB019B1-382A-4266-B25C-5B523AA43C14" data="ewogICAiRmlsZUlkIiA6ICIxNDMwNTU1NjM2MzgiLAogICAiR3JvdXBJZCIgOiAiNjMxMzk1Nzk1IiwKICAgIkltYWdlIiA6ICJpVkJPUncwS0dnb0FBQUFOU1VoRVVnQUFBeUVBQUFFOENBWUFBQURYT2I2ZkFBQUFDWEJJV1hNQUFBc1RBQUFMRXdFQW1wd1lBQUFnQUVsRVFWUjRuT3pkZVZ6VTFmNC84TmNIY1dPN3BnaHFZa29tTFdyT2tBcUtLSmtXYnFtaEFxWGk5MmJxZFMwek5UVkxJWGZ6cXBsTEdkbW1WcTdvdmRyVitxbUlhQUtLbUVxb0lBUzRJS0Nvd01ENS9USE9PQU96QWNQTUlLL240OEdEbWM5eVB1L1BaeGhtenZtY2M5NEF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UGNZa2F3ZEFOczllTHBlUEZFSzhEZUJGU1pJY3JSMFFVUlhjRTBJa0FkZ2NIeC8vRllCaWF3ZWtoMzJuVHAzR1NKSTBWcEtrRndBNFdEc2dxbjJFRUVXU0pGMEdzRFUvUC8renYvNzZLOS9hTVJIUjQ0T1ZFRExFWGk2WGJ3Y3d4TnFCRUptYkVPSlFmSHg4SUd5dkltSXZrOGwyUzVMVXo5cUJFR200ZU8vZXZlNFhMbHk0WmUxQWlPanh3RW9JNlNXWHk4Y0EyTnltVFJ2TW1UTUhiZHUyaGJPenM3WERJcXEwdTNmdjRzcVZLMWk2ZENuT256OFBJY1RzK1BqNHhkYU9TNU5NSnBzc1NkTHFkdTNhNGNNUFAwU2JObTNnNU9SazdiQ29GbnJ3NEFFeU1qTHc1WmRmNHVEQmd3RHdmVnhjM0Z2V2pvdUlIZytzaEpCZU1wa3NXcEtrYmw5KytTVmtNcG0xd3lFeW00c1hMeUkwTkJRQXpzYkZ4YjFvN1hnMHlXU3lVNUlrdmZUTk45K2dmZnYyMWc2SENQZnUzVVBQbmoxUlVsSnlOejQrdmpGczcrNGhFZFZBZHRZT2dHemFpd0RRdG0xYmE4ZEJaRll0VzdaVVBYekdtbkhvSWtuUzh3RFF1blZySzBkQ3BPVGc0QUEzTnpkSWt1VGs3ZTNkeXRyeEVOSGpnWlVRMGtzMUNKMWRzT2h4NCtpb25sK2hvVFhqME1NQkFMdGdrVTFSZlE2VWxwYnlENU9JeklLVkVDSWlJaUlpc2loV1FvaUlpSWlJeUtKWUNTRWlJaUlpSW90aUpZU0lpSWlJaUN5S2xSQWlJaUlpSXJJb1ZrS0lpSWlJaU1paVdBa2hJaUlpSWlLTFlpV0VpS2lHUzB4TWhMZTNOKzdkdTZkemVWRlJVWlhLcmV6K1ZaV2RuWTNCZ3dlanRMVFVLc2V2aUtpb0tBd2FOQWlkTzNmR045OThvM2RaVldWbloyUGV2SGw0NVpWWDBMbHpaL1RzMlJQcjE2L1gydWJXclZ0WXRHZ1IrdlhyaDY1ZHU2SmZ2MzVZc1dJRjd0NjlhNVlZaUlqTWdaVVFJaUt5U2U3dTd0aTFheGZzN0pRZlZXbHBhUmd5WklqVktrWDZaR1ZsNFpOUFBzSGt5Wk54L1BoeGpCZ3hRdWV5cWxJb0ZCZzdkaXdhTjI2TWJkdTJJU1ltQnBHUmtlalFvWU42bXhzM2JtRGt5SkhJejgvSEYxOThnV1BIam1IdDJyWEl5TWpBMkxGamNmLysvU3JIUVVSa0RxeUVFQkZSalpDWGw0ZTB0RFJyaDFIT3paczNVVnBhaXA0OWU2SnUzYnBvMEtDQnptVlZsWktTZ295TURJd2VQUnBObWpTQnZiMDkyclJwZys3ZHU2dTNXYmx5SmRxMGFZTlBQLzBVVHozMUZPcldyUXRQVDA4c1g3NGNraVJoOCtiTlZZNkRpTWdjV0FraElxb0ZWRjJyWW1OakVSb2FDaDhmSHd3ZlBoeC8vdm1uZXB2OC9Iek1tREVEM2JwMXc0QUJBeEFiRzZ0VlJsRlJFWll1WFlxQWdBRDQrZm5od3c4L1ZIZnhVWlcvWjg4ZXZQenl5MWkrZkRrQTRMMzMzc1BpeFl2VlpXellzQUY5K3ZTQkVBSUFjUGJzV2ZUczJSTUpDUW5sOWkvYnpTd3NMQXdBNE92ckMyOXY3eXJGdFhYclZ2VHQyeGUrdnI3cVpib1VGeGRqM2JwMUdEQmdnTHByMDZaTm03UzZpSTBlUGJwY1hMcVdWU1pPVGMyYk4wZURCZzJ3ZXZYcWNsM3ZBT0RCZ3djNGZQZ3dSbzBhQlVtU3ROYloyZGxoeUpBaE9IandvTjV6SlNLeUpGWkNpSWhxa1IwN2RtRDE2dFU0ZVBBZ21qVnJob1VMRjZyWHpaOC9IM2w1ZWRpelp3OGlJeU1SRXhPanRXOTRlRGd1WExpQXJWdTNJaW9xQ3JkdjM4YUtGU3UwdG9tTmpjWGV2WHN4ZnZ4NEFJQy92ejlPbmp5cFhoOGRIWTNDd2tKY3VuUUpBSER5NUVsMDY5WU5kZXJVMGJtL3BzaklTQUJBVEV3TVRwOCtYZW00MHRQVHNXelpNb1NIaCtQUW9VTUlEQXpVZTcwaUlpTHcrKysvWStYS2xZaU9qc2JpeFl1eGMrZE9iTml3d1dCY3VwWlY1dnBwY25GeHdaSWxTM0RreUJFTUdqUUltemR2MXFxTVpHUmtRS0ZRb0YyN2RqclBwVTJiTnZqNzc3OXJ4QmdiSW5yOHNSSkNSRlNMVEpvMENhNnVybkJ4Y1VGd2NEQXVYYnFFMHRKUzVPVGs0TWlSSTVnMmJScGNYVjNoNnVxS3Q5OStXNzNmN2R1M3NYLy9mc3lhTlF2dTd1NW8xS2dSM25yckxSdzZkRWlyL0ZHalJzSFIwUkZPVGs0QUFEOC9QNlNscFNFN094dTV1Ym00ZnYwNkFnTUQxUldjVTZkT29VZVBIbnIzTjZZeWNkV3RXeGVTSkNFckt3c09EZzU0NFlVWGRKYWRtNXVMcUtnb3pKa3pCKzNhdFlPOXZUMDZkdXlJOGVQSFk4ZU9IU2JGVjVVNGRmSHo4OFB1M2JzUkZCU0VMVnUySUNnb1NGMmhVeWdVQUZEdUxvaUtKRW1RSkVrOXhvYUl5SnJzclIwQUVSRlZUYjE2OVFBQWhZV0ZjSEJ3VUM4dktpcENuVHAxMU9zQm9FbVRKdXJIenM3T0VFSkFvVkFnT3pzYkFOQ3FWU3YxZXMwdndsbFpXUkJDSUNRa3BOenhpNHVMMVk5YnRteXB0YzdWMVJYUFAvODhUcDA2aFRwMTZzRFB6dzkrZm43NDdydnZFQm9haXFTa0pDeGJ0Z3lwcWFrNjl6ZW1Nbkc1dTd0ajRjS0YrUGUvLzQzdnZ2c09zMmZQaGt3bUs3ZC9abVltaEJEdzlQVFVXdDZxVlN2azVPU2d0TFRVNUMvMGxiMSt1amc3TzJQOCtQRUlEUTNGckZtejhPR0hIK0xubjM5R2l4WXRZR2RuaDcvKytnc3Z2ZlJTdWYydVhMbUMxcTFibXhRdkVWRjFZeVdFaUtpRzgvRHdnSjJkSFJJVEUrSHY3NjllZnY3OGVUejk5Tk1tbGFHcWNGeS9mbDM5V0ZVeEFZREdqUnNEQVBidDI0ZG16WnJwTFVkWEs3eXFTMVpwYVNrQ0F3UGg3ZTJOT1hQbTRNU0pFL0R5OG9LTGk0dkIvUTJwYkZ5QmdZRjQ1WlZYc0hyMWFuend3UWY0OWRkZnkrM1R0R2xUQUVCcWFpcmF0Mit2WHA2ZW5nNTNkL2NLM1ZHb3l2WFR4OFhGQldQR2pNR0VDUk5RV2xvS1oyZG4rUHI2NG9jZmZpaFhDU2twS2NFdnYveGlzT3NaRVpFbDhaNHNXWVVwYzkyYmsrWUFWODNITlNrUGdTV1pJejhFcjYzbE9EZzRvRy9mdmxpMmJCbGlZMk9SbloyTnc0Y1BZL1BtelJnMmJKaEpaWGg0ZU1EVDB4TnIxcXhCZm40K01qSXlzR1hMRnZWNmQzZDN5T1Z5TEYrK0hObloyU2dwS2NHbFM1ZTB4bnZvMDZOSEQ4VEZ4ZUhjdVhQbzNMa3pHalJvZ0k0ZE8rTHJyNy9XcWpRWm82cXNKQ1FrSUQ4L3Y5SnhaV1ptSWlFaEFaSWt3Y1BEQTBWRlJlcUI4cHBjWFYzUnUzZHZSRVJFSURrNUdTVWxKVGgzN2h6V3IxK1BVYU5HbVJ4M1plTXNLems1R1pzMmJVSmFXaHBLU2twdzY5WXQ3Tnk1RTEyNmRGRlhpR2JNbUlFelo4N2drMDgrVVk4UlNVNU94cnZ2dm90Njllcmh6VGZmckZEY1JFVFZoWlVRc2poVDVybzN4Snk1QW1wS0hvS2FxT3kxcGVvMWQrNWMrUHI2WXM2Y09SZzBhQkRXckZtRGNlUEdZZWpRb1NhWHNYanhZdHk4ZVJOOSt2VEJ6Smt6eSsyN1pNa1MyTm5aSVNnb0NOMjdkOGZISDMrczg4dDdXVjVlWGlndExZV1hsNWU2YTVpZm54L09uajJyTlI3RW1LZWVlZ3BEaHc3RjFLbFQ4Y1liYjFRNnJwS1NFaXhZc0FEZHUzZkgxcTFiRVI0ZXJ2Y094SUlGQytEdDdZMkpFeWZDMTljWEgzMzBFY0xDd2hBY0hHeHkzSldOc3l3WEZ4ZWNQbjBhbzBlUGhvK1BEOTU4ODAwNE9qcGkwYUpGNm0wOFBEeXdaY3NXS0JRS2pCNDlHdDI3ZDhmMDZkUGg1ZVdGOWV2WGEzWE5JeUt5cG9yZDk2WmFSUzZYQ3dCYXM5Q1l3OFdMRnhFYUdvcGZmLzFWM1VXaEloSVRFeEVXRm9hWW1CaVRQMUJWK3h3OWVoUXBLU25xeDVyOTV5dGI5dU9vTmx3SDFiU3BjWEZ4TnZWL3NMcmVkMFJWRVJ3Y2pPVGtaQWdoT3NYSHg1K3hkancyeEY0dWw0OFVRcndONEVWSmtoeXRIUkNSQWZlRUVFa0FOc2ZIeDM4Rm9OallEdFdKVFpSa2NjYm11Z2VVMDNhR2hvYWlhOWV1R0Rod29OWlVvWlhKRmFDUE9mSVE2R0lzdDBCRmN5Y1l5dTFRMWR3RFFOWHlRd0M2Y3k2VXZiYTV1Ym1ZUG4wNmZIMTlNWERnUUd6ZXZGbmQ1Y3VVSEJaRVJEYkdYaTZYYndld1daS2ticXlBVUEzZ0lFbFNaMG1TdnBESlpQOEJVTmVhd1hCZ09sbWNhcTc3ano3NkNNZU9IVU5vYUNpQ2c0TzE3a29VRkJSZzd0eTVhTnUyTGRhc1dZTkZpeFpoejU0OUFKVHo3K3RxcFE4UEQwZDZlanEyYnQySyt2WHJZL2JzMlZpeFlnWG16NTl2Y216bUtqc2lJZ0xuejUvSHlwVXI0ZW5waWZQbnoyUFdyRmxRS0JTWU1HRUMvUDM5dGZyYmErWk84UEx5S3BjN1FaWGJvVjY5ZXBnN2R5NFdMbHlJSDM3NHdlVFlWTGtIOUhYOW1EOS9QZ29LQ3RUWGVPYk1tVnJyRFIxRGxYUGhpeSsrUVB2MjdYSGx5aFc5eDdoLy83NDZqZzgrK0tEY05vYk9rNGpJbHNqbDhwRUFoclJwMHdaejVzeEIyN1p0NGV6c2JPMndpUFM2ZS9jdXJseTVncVZMbCtMOCtmTzlaVExaOVBqNCtNWEc5NndldkJOQ1ZtRm9ybnNBQ0FnSWdLZW5KMUpTVXVEazVLUWVZS21QcVhQd1YwWkZ5ellsdDBCRmN5Zm95KzFnanR3RFZjMFBZVXJPaGR1M2IrUFlzV09ZT25VcVhGMWQwYlJwVTR3ZE83YmNkdnJPazRqSTFqenNnb1U1YytaQUpwT3hBa0kyejhuSkNSMDZkTURjdVhNQkFKSWtsWjh6M0lKNEo0U3NSdDljOXdDd1pzMGE3Tm16QngwN2RrVDkrdlVCd09DWFVWUG40SzhNWTJYWHJhdDlOOU9VM0FJVnpaMmdMN2VET1hJUFZEVS9oQ2s1RjdLeXNnQW9CeFpybmtkWitzN3pjUjJYUWtRMTJvc0EwTFp0VzJ2SFFWUWhHdDhKbnJGbUhLeUVrTldWbmV2Kzc3Ly9SbVJrSkg3NjZTZDRlbm9pSmlZR0J3NGNNRmlHcVhQd1YwWkZ5elkxdDBCRmNpZFVOVFpEdVFmTWtSL0NXTTRGWThjZ0lxcHBWR05BZUFlRWFocEhSL1h3cFliV2pJUGRzY2ppak0xMXIrcDJsWm1aaWZ6OGZQejQ0NDlhKzVzclY0QXU1aWpiMU53QzVzaWRZSTd6cm1wK0NGTnlMbmg0ZU9EcHA1L1dld3l5bkxJVEJ0aGFlWmFJZ1Rsc2lJaXNqNVVRc2poamM5MjNidDBhd2NIQm1ERmpCa2FOR29WdTNicHA3Vyt1WEFHNm1LdHNVM0lMbUN0M2dqbk91eXI1SVV6TnViQmt5UkxjdW5VTGZmdjJ4YXhac3pCa3lCQUFnTDA5YjhoV0YrYTkwWTA1YklpSXJNK201c2NuMjhKOEJWU2Q5dTdkaXkrKytBTDc5KyszeXZGclE1NFFYZmxlTkhQbWxNMlRVNVZqbUt1OG1ockQ0NDU1UXNyalp5VFZaTGJ3R2NobUlDS3lpTU9IRHlNakkwUGRQVzNqeG8xNC9mWFhyUjNXWTAxZjNodEFtWXRHbFpObDJMQmhTRXhNVksrclRNNGRGWDA1Zm5SMW1WSXRNelZYVEdscEtTSWpJekZvMENCMS9oM045WWJPU1pObUxLWWMxNVE4T1ByT3AyeU9IbVBYcDdMblg1WFhqSWpJR2xnSklTS0xTRTFOeFQvLytVOTA2OVlOTTJmT1JMOSsvYlNtQWliemk0eU1CQURFeE1TVWE2M2R2bjA3VnExYWhZTUhENkpGaXhZSUR3OVhyd3NQRDhlRkN4ZXdkZXRXUkVWRjRmYnQyMWl4WW9WSngxVGwrRGw2OUNoNjllcWw3bVpwS2xXdW1JTUhENkpaczJaWXVIQ2hldDFubjMyR0hUdDJZT0hDaFlpT2pzYmF0V3ZScUZFams4NnBzc2RWNWNFSkR3L0hvVU9IRUJnWVdLSHpVZVhvR1Q5K1BBRGoxNmV5NTErVjE0eUl5QnBZQ1NFaWl4Z3paZ3orKzkvL0lqWTJGdnYyN2NPRUNSUFV5UmpKOHFaT25RbzNOemU0dUxnZ0pDUUVLU2twRmNvOW8wOUZjL3lVcFM5WHpKMDdkN0J0MnpaODlORkhlUEhGRjJGdmJ3OVBUMDgwYjk3YzZEbFY1YmltNU1FeHBHeU9IbVBYcHpMblg1MTVrb2lJcWd0SGhCSVIxVUtxcWFRQjVYU05wdWFlS1pzWHA2eUs1dmdwUzErdUdGVlhQaTh2cndxZmt5bDVadlFkMTVROE9JYVV6ZEZqN1BwVTV2eXIrcG9SRVZrREt5RkVSS1JXbFp3NzZlbnBlblA4cUNvQ0R4NDhVQThlcjhpWWhTZWVlQUtBY3Nhdml0Nk5xQ3BkZVhCTVBSL05tZUlNWFI5akRKMS9kZVpKSWlLcUx1eU9SUmJIUEFWVUZacURmOGt3WFhsdmpLbEs3aGxET1g1YXQyNE5Cd2NIUkVWRkFRQUtDd3Z4N2JmZm1ud3U3dTd1OFBmM1IwUkVCQzVkdW9TU2toSmN2SGdSR1JrWkpwZFJHZnJ5NEZUbWZJemxRRExFMFBtYkswOFNFWkVsc1JKQzFZcDVDcXpIRXRlZXI2OXQwNWYzeHBqSzVwNHhsT09uZnYzNmlJaUl3TTgvLzR4Qmd3YmhYLy82VjdrY1FNWkVSRVNnUTRjTytOZS8vZ1UvUHo5OC9QSEhLQ3dzckZBWkZhVXZEMDVsenNkWURpUmpESjIvT2ZJRkVSRVIyUVM1WEM3a2NybW9pck5uendxNVhDNEtDd3ZMTFNzb0tLaFMyZFZWWGsyTm9TeGQxNzRtSHFPNmpxbjYrN2IyKzZ3c2M3enZpTXh0eElnUlFpNlhDNWxNOXFLMTN5TzJndTlWcXNsczRUT1FkMEtvV2pGUGdlNDhCY2JLS2k0dXhycDE2ekJnd0FEMXVrMmJOcWtIc0pvU3E2NXJYOUhjQmNiaU5QVDZWdVExTVhRZStmbjVtREZqQnJwMTY0WUJBd1lnTmpaVzczR0lpSWlvWm1BbGhLb1Y4eFRvejFOZ3FLeUlpQWo4L3Z2dldMbHlKYUtqbzdGNDhXTHMzTGtUR3pac01EbFdROWUrSXJrTERNVnA2QmlhcXBJYllmNzgrY2pMeThPZVBYc1FHUm1wVlVFaUlpS2ltb21WRUxLYTJweW53RkJadWJtNWlJcUt3cHc1YzlDdVhUdlkyOXVqWThlT0dEOStQSGJzMkdGU3JNYVltcnZBbEhNMlJXVnpJK1RrNU9ESWtTT1lObTBhWEYxZDRlcnF5Z1NIUkVSRWp3Rk8wVXRXVTV2ekZCZ3FLek16RTBJSWVIcDZhaTF2MWFvVmNuSnlUTW9wWUN3dmdxbTVDMHc1WjFOVU5qZENkblkyQU9XNXE2Z3FUa1JFdFYxMmRqYldybDJMbUpnWTVPWGx3Y0hCQVNFaEllcTczRFZKVkZRVU5tN2NpTXpNVEV5YU5BbWpSNC9XdTIxaVlpTEN3c0p3OU9oUjlSVFpwcXl6RkZ1SW9TWmdKWVJzVG0zSVUyQ29MRlZGSmpVMUZlM2J0MWN2VDA5UGg3dTdPK3pzcW40RDA5VGNCZVk0NTZya1JsQlZPSzVmdjY1K3JLcVlFQkhWWmdxRkFtUEhqa1ZBUUFDMmJkdUdmL3pqSDdoMjdScisvdnR2YTRkV1lWbFpXZmprazAvdzZhZWZvbGV2WGlncEtiRjJTR1FCN0k1RjFZcDVDaXBlbHF1ckszcjM3bzJJaUFna0p5ZWpwS1FFNTg2ZHcvcjE2ekZxMUNpVGoySHF0VGQwell5ZHN5bkhxRXB1QkE4UEQzaDZlbUxObWpYSXo4OUhSa1lHdG16Wll2TCtWRHRsWjJkajhPREJCdStBMXJUY1BxYWNFOVV1S1NrcHlNakl3T2pSbzlHa1NSUFkyOXVqVFpzMjZONjl1N1ZEcTdDYk4yK2l0TFFVUFh2MlJOMjZkZEdnUVFOcmgwUVd3RW9JVlN2bUthaGNXUXNXTElDM3R6Y21UcHdJWDE5ZmZQVFJSd2dMQzBOd2NMREo1WnQ2N1kzbExqQVVweW5IcUdwdWhNV0xGK1Btelp2bzA2Y1BaczZjaWFGRGgxWm9mNnE2bXBaenh0M2RIYnQyN1ZMZk5Yd2M4dG1VUFNlaTVzMmJvMEdEQmxpOWVyWE95clN4R1NFQnc3TWZHbHBuYkFiTHJWdTNvbS9mdnZEMTlWWFB3bWhvdWFycmxXcW1SVk5pTjFWTm1UR1RpRFJ3RG5SNm5ObkNIT202Mk9MN3JxYm5uTEZFdnFMSEhmT0VsR2NMNzlXalI0K0tnSUFBMGJ0M2IvSFZWMTlwL1Qzcitoc3YrMTVZdm55NUdEaHdvRWhJU0JERnhjVWlKU1ZGL1AzMzMwYlh6WnMzVDR3Wk0wWmtaV1dKMjdkdmkvSGp4NHVQUC81WUNDSEV0V3ZYaEZ3dUY3R3hzYUtnb0VDY08zZk80SEpkY1JtTDNkRDd0K3k2dzRjUGk2U2tKRkZZV0tnK3A0b2M0NE1QUGhBM2J0d1FlWGw1WXZMa3lTSWtKRVM5dmI1cnBOcjMzWGZmRmRuWjJTSXZMMDlNbVRKRkRCOCt2TUt2Y1hXeGhjOUFOcWtRRWRWd3RTWG56SHZ2dllmRml4ZXJuMi9Zc0FGOSt2UlIzeVU5ZS9Zc2V2YnNpWVNFQkswV3pzcm1LOUtrT3QvbzZHZ0VCUVhCMTljWFU2Wk1RVzV1cnNIcllhakZXTFhQM3IxNzBiZHZYN3o2NnFzNGVmSWt2di8rZXdRRUJLQlBuejQ0Y3VTSTFyYjM3dDB6dVFYWGxIS3BadlB6ODhQdTNic1JGQlNFTFZ1MklDZ29DSmN1WFRKcFgwT3pIeHBhWjJ3R3k3cDE2MEtTSkdSbFpjSEJ3VUU5bmxEZjh1cFdFMmJNcksxWUNTRWlxdUZxUzg0WmYzOS9yYkZoMGRIUktDd3NWSC9wT25ueUpMcDE2NFk2ZGVwbzdWZlpmRVc2N05tekJ4czNic1R1M2J0eDgrWk5MRnUyek9EMU1DWG4wVjkvL1lWZHUzYkJ4OGNIYytiTVFXcHFLdmJ0MjRkZXZYcGg1Y3FWQnVNeHBMcktKZHZpN095TThlUEhZOCtlUFdqZHVqVSsvUEJEay9Zek5QdWhvWFdhTTFoNmUzdkQyOXNiVTZaTVFVRkJBWXFMaStIdTdvNkZDeGRpM2JwMUdENThPT0xqNHdGQTcvTHF0bWJOR2d3Y09CQmZmdmtsVWxOVEFWaC94a3hTWWlXRWlLZ0dxMDA1Wi96OC9KQ1dsb2JzN0d6azV1YmkrdlhyQ0F3TVZOOXRPWFhxRkhyMDZGR0JxMWZ4bHNvSkV5YWdjZVBHY0hOelExaFlXTGs3Q3ByWHc5U2NSeU5HaklDRGd3UDY5ZXVIbkp3Y2hJV0Z3Y0hCQWErKytpcXVYYnRXNlptQ3FxdGNzazB1TGk0WU0yWU1ybDY5aXRMU1VxMFpJVlUweDIxb3puNVlscUYxbWpOWW5qNTlXdXRITllWK1lHQWc5dTdkaTY1ZHUrS0REejVRNzZ0dmVWbkdZamVWYW5iR0RSczJZTVdLRlJnNGNLRFpqbUhvR3BGcFdBa2hJcXJCcWp2bmpERzZjczdvYW5VMFI4NFpWMWRYUFAvODh6aDE2aFJpWW1MZzUrY0hQejgveE1URW9LaW9DRWxKU2ZEejg2dFFtUlZ0cVhSemM5UGE5OTY5ZTFyWFVmTjZHR3N4VmxIZERWSk5IZTdxNmdvQTZwdzZsYTBzVkZlNVpCdVNrNU94YWRNbXBLV2xvYVNrQkxkdTNjTE9uVHZScFVzWDJOblpHWjBSMHREc2g4YldHWnJCTWpNekV3a0pDWkFrQ1I0ZUhpZ3FLb0lRUXU5eVhhbzZtNlZLVFpreHM3WmlKWVNJcUFZejFCcW5tWE5HVTNYbm5OSFY2bWl1VmtOVmw2em82R2dFQkFTZ2MrZk8rUFBQUDNIaXhBbDRlWG1wcDQydUxwb3RwYW1wcVhCemM5TzZqcHJYdzVRVzQ4b3dWeXN4MVd3dUxpNDRmZm8wUm84ZURSOGZIN3o1NXB0d2RIUlVkNEUwWlVaSVE3TWZHbHBuYUFiTGtwSVNMRml3QU4yN2Q4ZldyVnNSSGg0T1NaTDBMdGZGSExOWkFyWTdZMloyZGphR0RCbkM4U0ZFK3RqQ3pCOWtYVEV4TVFLQXVIUG5qczcxMTY1ZEUyM2J0aFVsSlNWVktzY2FiR0ZtRUYwcTg3NmJObTJhQ0FrSkVSY3ZYaFFLaFVKY3VIQkJwS2VuQ3lHRW1ERmpoZ2dPRGhhWExsMFNDb1ZDSkNZbWl2NzkrNHNmZi94UkNHSGFERHBYcjE1VnoycVRsNWVuZDc4clY2NEl1Vnd1amgwN3BwNUpSck1jUTNIcU9vWXVGeTVjRVAzNzl4ZXZ2LzY2dXR5SkV5ZUtzTEF3RVJrWnFUTTJVK00zTkVPWGF0MjhlZlBFM2J0M3hkV3JWOFhBZ1FQRjU1OS9ycmM4SVlSNCsrMjN4ZlRwMDBWV1ZwWlFLQlRpNHNXTElqWTJWdWMrK21ZSUtqc2IwSU1IRDRTZm41LzQ1cHR2aEJCQ1BIandRRXlZTUVIdnpFR0d5alVWWjhjcWo1K1JWSlBad21jZzc0UVEyYWprNUdTMGE5ZE9xN1hUMXJSczJSTEp5Y25NWFdCbHRTWG5EQUI0ZVhtaHRMUVVYbDVlNmpzQ2ZuNStPSHYyck43eElKWE5WNlJMeDQ0ZE1YandZSXdjT1JLK3ZyNFlPM2Fzd2Uwcm0vUElFSE8xRWhNUldaUHUrMkJFVUxieUFOQTdVdzFWcnhNblRzRFgxeGYzNzkrM1d2WllWUXgzN3R4UkR6eTJaam5tcEpxcU5TNHV6cWIrRC9KOVo1c1NFeE1SRmhhR28wZVBxc2RZMUNiQndjRklUazZHRUtKVGZIejhHV3ZIWXd2NFhxV2F6QlkrQTlsOFNUYWhPdWZnMTFjbW9EdW5RVTVPRG54OGZCQWRIYTNlN3NHREIvRDM5OWZLZWFEbC9qMWcvbmlnU3hPZ2s1UHlzYUlZR05BZStISVprSEFDOEpLQUkvOEIrajBQZEdnQWpPMEgzTDZwOTVyNCt2b0NBQm8yYktqVmI3YW9xQWh6NTg1RjY5YXRVYTllUGJScTFRb0xGaXpRTzhqMHRkZGV3NWd4WTdTVzllM2JGMU9uVGxXZjIrVEprOUdrU1JNNE9Ua2hKQ1FFZVhsNVd0c2ZQMzRjTXBrTTlldlh4d3N2dklBVEowNEFVRll1SkVsU1gvUFMwbElzV2JJRVR6LzlOT3JWcXdjUER3K2RIOUNtSEpPSWlJZ2VYNnlFa0UycGpqbjREWldwSzZkQjQ4YU5FUkFRZ1AzNzk2dTNPM1RvRUJvMWFnUWZIeC9kZ2M4ZkR5VCtBZXo0QS9oZkNuRHBIREJqSkhBMUdSZ2E5bWk3bnpjRFczNVRibk16Q3dpZm92ZGFxQ284OSsvZjErcStNVzdjT096ZXZSdTdkKzlHUVVFQnRtM2JoaSsvL0JLZmZQS0p6bkxHakJtRFhidDJvYWlvQ0lCeXhwN0Rody9qblhmZUFRQzg4ODQ3aUkrUHg1a3paM0QxNmxYY3VIRUQ3Nzc3cmxZWm4zLytPYUtpb3BDVmxZVTJiZHFvOXkxcit2VHAyTGh4STdaczJZS0NnZ0ljT0hCQVBTT1BKbE9PU1VSRVJFUzFrQ1VIM2FrR1NsNjVja1c5N01DQkE4TFB6MDlyL1lVTEY5VHJjM0p5aExlM3Q3aDQ4YUo2MmJGangwU1BIajFNS2xQbC92Mzc0dno1ODJMOSt2VkNMcGVMNHVKaThjY2ZmNGh1M2JxcEIzYU9HemRPZlAzMTE3cUR6OHNSNGxrN0lmNDQrbWhaVXB3UTdTREUxT0hLNS9FeHl1Y3BmejdhWnQ5V0lUbzU2YjBtcXNIYzkrL2ZWeSs3Y2VPR2tDUkpIRHQyVEd2YnpaczNDemMzTjUzbFBIandRRFJxMUVqczJiTkhDQ0hFWjU5OUpycDE2eWFFRU9MNjlldENraVNSa0pEd0tLeDkrNFNMaTR0V0RKclgrTUNCQTBLU0pLRlFLTFFHbk4rK2ZWdlkyOXVMdzRjUDZ6MlhPM2Z1R0QybXBkakNvRHhkT05pVmJCRUhwcGZIOXlyVlpMYndHY2c3SVdSVHFtTU9ma05sNnN0cDRPM3RqZWJObStQdzRjUEl6TXpFbVRObjhQcnJyK3NPK3RwbG9MUVVlT2FGUjh2YXRRZnExUWRlTFRNSXRwbEdUZ1czRnNDOXUwQUY1dXBQVFUyRkVBSXZ2UENDMXZKbm5ua0cxNjlmMXpuZFgvMzY5UkVTRW9KdDI3WUJBTDcvL252MW5ZeTB0RFFJSWRDcFV5ZElrZ1JKa3RDL2YzL2s1K2VyNzV3QVFJc1dMZFNQWFZ4Y0lJVFF1c1lBY1BueVpTZ1VDc2hrTW9QbllPb3hpWWdzUVNhVDlaYkpaRDBCMkZ2eXVObloyWmczYng1ZWVlVVZkTzdjR1QxNzlzVDY5ZXVyN1hpcUxzcjM3dDNUZXB5ZG5ZM0Jnd2R6dWxncjBudzlhaE5XUXNpbVZNY2MvUHJLTkpUVEFBQ0Nnb0t3Yjk4K1JFVkY0ZVdYWDFibk9Takg1ZUh5cThtUGx1M2ZCaFFWQWxjdWFXOTdSMlBjdzVXTGdQdVRRSjA2QnErSkpsVmw0T0xGaTFyTFUxSlMwTEpsUzcyelZJV0ZoV0hQbmowNGMrWU0vdnJyTHd3ZlBoekFvd3FhcW5LaithT2FlY2hVcXJLU2s1Tk4yczRjeHlRaU1vTkFTWkorbDhsazJUS1piSjFNSm51bGJkdTI5YXZ6Z0FxRkFtUEhqa1hqeG8yeGJkczJ4TVRFSURJeUVoMDZkREJwLzdTME5Bd1pNc1FzRFRmdTd1N1l0V3VYK3ZQRG5HVlRlYnkrajdBU1FqWmw3ZHExS0Nnb1FHcHFLalp2M2x5dVlxREpXTlpXWTJVYXlxUUtBUDM3OThlNWMrZXdlL2R1dzlONmVuZ0NIWEJFSkprQUFDQUFTVVJCVkRvRFMyY0FmNTBIZm9zQ1BuMFhDQmtQN1A0V3lMajZhTnNWczRHNytjb0t5SVpGMnVORnlsQlZlcUtqbzVHVGt3TUFhTjY4T2Q1NDR3Mk1HemNPWjgrZWhVS2hRR3hzTE9iUG40OFpNMmJvTGF0TGx5N3c4UERBbENsVDhPYWJiNkpodzRiSzBEMDg0Ty92ajJuVHB1SGF0V3RRS0JRNGMrWU1EaDA2cFA5ODlXalpzaVVHRGh5SWNlUEc0Y3laTTFBb0ZFaElTTURseTVlMUw1Y1pqMG1QdDZpb0tBd2FOQWlkTzNmR045OThVMjNIcWE2V1lGWHJablYrMmFpdExhalZRWktreHBJa1RaQWs2VmNYRjVmck1wbnNxMDZkT3ZWcjBhS0YyYWREUzBsSlFVWkdCa2FQSG8wbVRackEzdDRlYmRxMFFmZnUzVTNhUHk4dnI4cUpQNjFSTnZINmFtSWxoR3hLZGN6QnI2OU1ZemtObkoyZEVSQVFnSVlORzBJdWx4c08vTi9iQVVrQ0JzdUF4ZE9CVDlZRGMvNE5QT0VLekFwN3RKM01GK2o3REJEVUJmQjdGWmo0a2Q0aXZieTg4TTQ3NzJEQWdBRjQ3cm5uMU11M2JObUNYcjE2NGRWWFgwWERoZzB4YXRRb3pKdzVFMU9tNkIva0RpZ0hxQjg1Y3FUY29QTHQyN2ZEenM0T3p6Ly9QQndkSFRGbXpKaEs1ekg0L3Z2djRlUGpnejU5K3NESnlRbGhZV0U2ODV5WTg1aGtYcmJTU3BlVmxZVlBQdmtFa3lkUHh2SGp4ekZpeElocWk2MXNTN0N0c3BYWHBwWndrU1RwLyt6czdQWTFhOWJzdWx3dS82NVRwMDZEdmJ5OG5NMVJlUFBtemRHZ1FRT3NYcjFhYndWUzEreU5LbUZoWVFDVXN5aXFwbG9GRE04WXFVL1ppcXk1eWk0dUxzYTZkZXN3WU1BQWRPM2FGZjM2OWNPbVRadlVsZjMzM25zUGl4Y3ZWbSsvWWNNRzlPblRSLzFaY1Bic1dmVHMyUk1KQ1Fudzl2WkdiR3dzUWtORDRlUGpnK0hEaCtQUFAvODBLVFo5czJ2cXVnYVdtRTFUMy9WVm5iUHFISWNORzRiRXhNUktYLythd0tMOUg0bU02ZGV2SDRLQ2dzb3Q3OUNoZzg2cFhoczNib3lsUzVkV3Frd0FtREZqaHRZZGhMSUozQzVkdW1SYWNyTW5Xd1BmL2w1KytkYUgvNWdTbEZQYTR2V1JRTWdFNCtVOXRHSERCbXpZc0VGcm1ZT0RBMWF0V29WVnExYVpYQTRBdlAvKyszai8vZmZMTFhkM2Q4ZlBQLytzY3g4Zkg1OXlsUVBOWldYWE96czdZOTI2ZFZpM2JsMjVzalMzTTNSTXNpNWJhYVc3ZWZNbVNrdEwwYk5uVDlTdFd4ZDE2OWExbWRpc3BUYWN2MXd1UHdUZ1pXdkhVWVlqZ0RmdDdPemVkSFIwZkNDVHlhS0VFTnVyVXFDTGl3dVdMRm1Dano3NkNNZU9IVU5vYUNpQ2c0TzFjdENvWm05czI3WXQxcXhaZzBXTEZtSFBuajBBZ01qSVNJU0ZoU0VtSmthckcydDRlRGpTMDlPeGRldFcxSzlmSDdObno4YUtGU3N3Zi81OGsyTXpWOWtSRVJFNGYvNDhWcTVjQ1U5UFQ1dy9meDZ6WnMyQ1FxSEFoQWtUNE8vdmp5MWJ0cWkzajQ2T1JtRmhJUzVkdWdRdkx5K2NQSGtTM2JwMVE1MkhYWlozN05pQjFhdFhvMTY5ZXBnN2R5NFdMbHlJSDM3NHdlVFlWTE5yR21yd1VzMm1xVkFvTUczYU5DeGJ0Z3dSRVJFR1h3L1ZiSnFxdTFqR1p0UFVkMzBCWlFQZHFsV3IwS0JCQTh5Yk53L2g0ZUhxOFp6bWVHMXRqVzAzK3hCWlNWNWVIclp2MzQ1YnQyNWgwS0JCMWc2SHFGTDB0UUJXZXd1cktpL09MMThEWFYyQmlHazZOek1VeCtqUm84dkZVWm5ZS3RJS3FqbGcxMUNycXo3NStmbVlNV01HdW5YcmhnRURCaUEyTmxacmZWWHpHbFcyQmJXR3NiVUtpQlloaE4zRGJsdk5xbHFXbjU4ZmR1L2VqYUNnSUd6WnNnVkJRVUc0ZE9uUk9NS0FnQUI0ZW5vaUpTVUZUazVPeU1qSVVIY2oxdVgyN2R2WXYzOC9aczJhQlhkM2R6UnExQWh2dmZXV1dicTZWclRzM054Y1JFVkZZYzZjT1dqWHJoM3M3ZTNSc1dOSGpCOC9IanQyN0ZDZmYxcGFHckt6czVHYm00dnIxNjhqTURCUS9YL2cxS2xUNk5Hamg3ck1TWk1td2RYVkZTNHVMZ2dPRHNhbFM1ZFFXbHBxY215alJvMkNvNk9qd1lTNUV5Wk1RT1BHamVIbTVvYXdzREFjT1hKRXZVN2Y2eEVVRklUZmYvOWRmU2RwNzk2OUdEcDBxTllZVmxOTm5Ub1ZibTV1Y0hGeFFVaElDRkpTVWlwMGpqVU43NFFRNmZEYWE2K2hXYk5tV0xseVphM01qa3lQbDdJdGdCWnJZWTM1SDNEb01xQ241YkdpY1ZRbE5sTmFRVFVaYW5YVlovNzgrU2dvS0ZDZnc4eVpNN1hXbXhLbm9aYll5cmFnMWtTV3pPSXNrOG1XUzVJMDNjQW05d0g4UHdDN0ZBckY5c1RFeE5zQUlKZkxWMWYxMk03T3poZy9manhDUTBNeGE5WXNmUGpoaCtxN3hHdldyTUdlUFh2UXNXTkgxSyt2SENkdmFOeVM1b3lSWlpXZHpiQ2lqSld0T1JrTW9CeHJLWVNBcDZlbjF2SldyVm9oSnljSHBhV2xjSFYxeGZQUFA0OVRwMDZoVHAwNjhQUHpnNStmSDc3NzdqdUVob1lpS1NrSnk1WXRVODljMmFSSkUzVTV6czdPRUVKQW9WQ1lmTjZhczJ2cW8yODJUVHM3TzcydmgrWnNtdDdlM2poejVnd1dMVnBrOUZpNk5HM2FWUDNZMGRIUjVITXNlLzFyQ2xaQ3lDYm82MjVsclRMMVprYXZyRTQrd0VXT2VTRHJVTFVBcWdRRUJPREJnd2ZsV3ZUczdYVi9KS2hhNFg3NDRRZTR1N3NEQU41NjZ5M01uajNiY0NYay85NEhuRnowcnE1b0hGV0pyZXcxTUViVjZnb291MmxPbVRKRi9XVkVsNXljSEJ3NWNnVGZmdnV0ZXIrMzMzNGJreVpOcWxDY3FwWllRSG5uWStIQ2hTYkZxMnBCQllDUWtCQk1talRKWUx4a21CQ2lRSktrdzZXbHBiOFVGeGYva3BTVVZLMmQ3MTFjWERCbXpCaE1tREFCcGFXbCtQdnZ2eEVaR1ltZmZ2b0pucDZlaUltSndZRURCd3lXb1RsalpMTm1WYjVSVTZXeVZWK21VMU5UMGI1OWUvWHk5UFIwdUx1N3EvOHUvZjM5Y2ZMa1NaU1dsaUl3TUJEZTN0NllNMmNPVHB3NEFTOHZMN2k0NlAvL1VkSFlUTGt6Y2ZmdVhYWERvNjdaTlBXOUhxclpORE16TXczUHBsbEoxZm5hV2hQL094RVJQZWJLdGdEcXk0K2pqNms1ZWNwcDliVEJ1Q29hUjFWaU02VVZWSk8rVnRlU2toTDFjYnk5dlRGaGduS01WM1oyTmdCbFM2K0tacmNQYytRMU1rUmZDeXBWU0Q2QUhVS0lrQnMzYmpTTmk0c2JsSkNROEUxMVZFQ1NrNU94YWRNbXBLV2xvYVNrQkxkdTNjTE9uVHZScFVzWDJOblpHWjI5VWZYbFBDRWhBZm41K1FCTW56SFNHSE9VN2VycWl0NjlleU1pSWdMSnlja29LU25CdVhQbnNINzllb3dhTlVxOVhZOGVQUkFYRjRkejU4NmhjK2ZPYU5DZ0FUcDI3SWl2di80YS92NytKc1ZycnZNR0xEQ2JKblJmWDJQTWVZNjJoSGRDaUlnZWM1b3RnTVphOUhTcGRDdWNnVmI0eXNSUmxkZ3EwejlibHpwMTZ1aTh3NnFxY0Z5L2ZsMzlXRlV4cVVpYytscGlxVnJGbEphV0Rpa3VMdDZmbEpSa2thbkhYRnhjY1ByMGFmend3dys0ZS9jdW1qUnBnaDQ5ZXFpNzhHbk8zdWptNW9iZzRHQ3RHWmllZXVvcERCMDZGRk9uVG9XVGt4TisvZlZYQU1vWkl4Y3ZYb3lnb0NBVUZ4ZkQwOU1UVTZkT3JWQnM1aXA3d1lJRldMdDJMU1pPbklqYzNGeTBiTmtTWVdGaFdoUEZlSGw1b2JTMEZGNWVYdW91aG41K2ZsaTJiQm5telp0bmNzem1PRy9nMFd5YWhZV0ZDQXdNMURtYnBxN1hReldiNXA5Ly9tbDBOazE5MTlkUzUwaFVJOGpsY2lHWHl3V1pYMlJrcFBEMDlCUjE2dFFSUzVZc3NYWTR0WkxxNzl2YTc3T3l6UG0rTzN2MnJKREw1YUtnb0VDOTdNcVZLMEl1bDR0ang0Nkp2THc4TVhueVpDR1h5MFZoWWFFUVFvaXJWNjhLdVZ3dVltTmpSVjVlbm5xL3Q5OStXMHlmUGwxa1pXVUpoVUloTGw2OEtHSmpZM1VmT0Q1R2lIWVFvdUNPM3RpTXhhR0tYZlc4c3JIcHVnYUdycE91N1hYRm9rdFFVSkNZTm0yYXlNdkxFK25wNldMa3lKRmErNWtTNTd4NTg4VGR1M2ZGMWF0WHhjQ0JBOFhubjM5dThQeXJFbTlGakJneFFzamxjaUdUeVY2MHhOOS9kUjdEWFBnWitmZ3c1ZitFTVNOR2pCQS8vdmlqR2FPcVhyYndYbVB6Q3BHRnBhV2w0Zi8rNy8rd2FORWkzTHQzVDkxbnZES1NrNVBScmwwN25iazRpSFF4bGg5SHM1Vk9zMXVCS1RsNXpCbUhMcGFLcmJJV0wxNk1temR2b2srZlBwZzVjeWFHRGgycXRiNHFlWTBBL2VkUFJOYkQyVFFyejJLelQxRE5vNm9obTN2QWVHMFhHeHNMSHg4ZjNMOS9IdzBhTktoU1dTZE9uSUN2cjY5WnlxcHRWRk9jV25JV0hsUHdmVmM3SlNZbUlpd3NERWVQSHJYSkdmbUNnNE9Sbkp3TUlVU24rUGo0TTlWMUhOWGZ2NjI5TDNYaGUvWHhVWlgzbjYrdkw1bzFhNFlGQ3hhZ1E0Y08xUlNoK2RuQ1p5RHZoRkN0Y09MRUNVaVNoTWpJU0RSdjNod3RXclRBb1VPSDhObG5uNkZKa3labzFxd1o5dTdkcTk3KzBLRkRrTWxrcUZldkh0cTBhYVB1cTY0cTU5ZGZmNFZNSmtQOSt2VzFadUZTcmRmTW42QmFwcnBib1VwZzFMQmhRM1UvZFgzSEE1UURkWmNzV1lLbm4zNGE5ZXJWZzRlSGgvcDR2cjYrNWNveUZvUHE4ZGRmZncxWFYxZE1tNmJNNGZEZ3dRTk1uandaVFpvMGdaT1RFMEpDUXBDWGwyZkdWNEdJSGlkQ0NFa0lVVjhJNFNLRWFDS0VhRnJWbnllZWVBSlBQUEVFekZGV21aOG1EK09zTDRTdytRb09XWmJxYzd3eURRQXhNVEhZdVhObmphcUEyQW9PVEtkYTVkeTVjMGhPVHNiRWlSTVJHaHFLSVVPR0lEVTFGZE9uVDhkNzc3Mm5uZ2tqUHo4Zm16WnRRdnYyN1RGNzlteE1tREFCbHk5ZlZwZXpjZU5HN04rL0h3MGFOTUJiYjcyRnNXUEhJaTR1enFRWVltSml5dDI5TUhTODZkT25ZOCtlUGRpeVpRdTZkT21DNU9SazlWU2p1c295MWYvKzl6OWN2bnhaM1Iza25YZmV3ZVhMbDNIbXpCazBhTkFBd2NIQmVQZmRkN0Y1OCtZS2xVdEV0VVpkQUUwQnRIejR1NTdoelkzVEdOUnIydFJJcGlzQ2NBTkFPb0RyRDU4VGtSV3hFa0sxeXFSSmsrRGs1SVNSSTBkaXk1WXRtRFZyRnB5Y25CQWNIS3hPRUdadmI0OGhRNGJnM3IxN1NFcEt3ai8rOFE5Y3VYSkZheHJOUllzV29Ybno1Z0NBeVpNbm8xKy9maWdwS2FsMFhQcU9WMUJRZ0xWcjErTGd3WVBvM3IwN0FPRDU1NSt2MmtWNDZQMzMzMWRQRlhqanhnMTg5OTEzaUkrUFYwOWwrdDU3N3lFa0pJU1ZFQ0lMcUk1Y1NSWlFIOG9LaU5rU0t5MWR1bFQxOEdkemxWbUdMNEE4c0JKQ1pIWHNqa1cxaWlxSm1Hb0tUZFZVbVEwYk5nVHdhQzd3MmJObm8wMmJObGk0Y0NFdVhyd0lBRnFWRE0wcE5oczFhZ1FoUkpVeTB1bzczdVhMbDZGUUtDQ1R5U3BkdGo1UFAvMG9oME5hV2hxRUVPalVxUk1rU1lJa1NlamZ2ei95OC9OUlZNVFBhaUxTcVI2VWQwQnFFclBjc2JFbGlZbUo4UGIyeHIxNzl5eHp3SU03Z0dGZGdlSWlvTFFVT0gwTStQUmRRRkcxck94YWJtWUJ2VDJCQzlVMi9LaENKaytlck82NlhOYmd3WVB4NVpkZnFsK0hNV1BHNkMwbk5EUVUzdDdlL0Z4OWlKVVFvakpTVWxLd2VQRmkvUGJiYjlpMWF4ZkN3c0pNM3JkKy9mb0FvUFZoWUd4Y2hhSGpxUktYSlNjbm16MEd6ZHdEcXVPa3BxWkNDS0gxbzVxN25ZaW9ERHZVdkMvMDljSHZQdVdrcGFWaHlKQWh4cjhjMzc0SnpIc0hXTEFCcUZzUDZQRWtNSFU0OE0wcW9BcTlBY3B4YlFaTStRUjQvNjBxbFd2eWVSa1JHQmlJRXlkT2FJMjFCSUNrcENSY3UzWU5nWUdCNm1YSnljbjQ4ODgveTVWeCt2UnBYTHQyclVweFBHNzRSaVFxUTNWSEl6VTFGYmR2MzhicTFhdE4zdmZaWjUrRnM3TXp2dm5tR3dEQS9mdjNzV0xGaWtvZnIyWExsaGc0Y0NER2pSdUhNMmZPUUtGUUlDRWhRVDFlNUlrbm5nQUFSRWRISXljbnA5SXhlSGg0d04vZkg5T21UY08xYTllZ1VDaHc1c3daSERwMHlPUnpwOXFycWkyeDJkblpHRHg0Y0lXenBac3pocHB5VEtMcWtKZVhoN1MwTk9NYlJuNEd2TmdWZUs2VDh2bkdmY0RhSGRVVDFNQTNnWUk3d0grMlY3b0lrOC9MaUY2OWVxRk9uVHI0L2ZmZnRaWWZQSGdRTDc3NElwNTg4a24xTW05dmIyemR1clZjR1QvKytHTzE5R3FveVZnSklTcmoyV2VmeFpRcFUvREdHMitnUzVjdWVQWFZWMDNldDJIRGh2aisrKyt4ZnYxNmVIcDZvbS9mdmtiM04zYTg3Ny8vSGo0K1B1alRwdytjbkp3UUZoYW1ubW5MeThzTDc3enpEZ1lNR0lEbm5udXUwakVBd1BidDIyRm5aNGZubjM4ZWpvNk9HRE5takhyUWVucDZPdHExYTFlbEw0bGtPOHpWT21ndTd1N3UyTFZyRnpPRDExYlhyd05EaGlpNzl1aVRtQWk4OUJMQUNwOVJKMCtlUkdob0tMcDI3WXFCQXdjaUp1YlJrSjJ0VzdlaWI5Kys4UFgxeGZMbHk5WExWWGZnZlgxOTFWTzM2aFQxSS9EYXNFZlBYekNjSFZ5disvZUErZU9CTGsyQVRrN0t4NHBpWUVCNzRNdGx5bTNzN0lDK1E0RjlQeXFmSjV3QXZDVGd5SCtBZnM4REhSb0FZL3NwNzg3b29lKzhpb3VMc1c3ZE9nd1lNQUJkdTNaRnYzNzlzR25USnIyZmNRNE9EdWpWcXhjT0hqeW9YaWFFd0srLy9vcCsvZnBwYlR0czJEQWNQSGdRdDIvZlZpLzcrKysvRVIwZHpUd2lSS1ppTmxoNm5ObEN0bGhkTFBHK00zZEdiWE5rRzY2Sk1kakNlVnVLcm96cFFqbjE3UnRtUDFocXFoQkRoZ2loK2ZkNTlxd1EzdDVDVlAxYUJ3a2h6REtPeFZZK0k4ditIUjQrZkZna0pTV0p3c0pDc1h6NWNqRnc0RUFoaEJEWHJsMFRjcmxjeE1iR2lvS0NBbkh1M0xseVpSajhuM0F6VzRoMkVPTFNPZTNsOFRISzVRL3VteDcwakpGQ0RQRVc0dHBsSVc1a0NSSGNYWWhwSTRSNG9aNFF0NjQvMmk3cVJ5RjhtbW9mWjNLUWNwK3NkQ0VHeTRSNEw4VG90U2w3WHZQbnp4ZkRoZzBURnk5ZUZNWEZ4ZUxNbVRNaU1EQlFyRnUzVG05WlI0OGVGVjI2ZEJGNWVYbENDQ0hpNHVKRTE2NWQxYzgxWDRmZzRHRHgxVmRmcWZkZHVYS2xtRGx6cHRuLzkxYUZMWHdHc3RtSmlLaVcwZGM2V0ZSVWhLVkxseUlnSUFCK2ZuNzQ4TU1QdGZwQWw1YVdJakl5RW9NR0RWSzNIbXIyZlQ1NzlpeENRMFBoNCtPRFljT0dJVEV4RWNDamJrdXhzYkhxOWNPSEQxZnZXN1piazZIakdHcmxOVVRmZnNaaU0rV1l0Mi9maG8rUEQ2S2pvOVhMSGp4NEFIOS9mL1cyK2xxZ2pWMXpmZnM5MXZMeUFETjBvYW10QWdJQzRPbnBpWlNVRkRnNU9TRWpJd01LaFFKMTY5YUZKRW5JeXNxQ2c0TURYbmpoaFlvVm5KV3UvTzNlb21vQjV0OEc5bjRQekZrRnRHd0R1TG9EODlZQSs3Y0Jyd3dHR212VUVkMWFBRGszdEFlOVQxdW8zTWY5U1dEc1RPRHczdkxITUNBM054ZFJVVkdZTTJjTzJyVnJCM3Q3ZTNUczJCSGp4NC9IamgzNnU1YjUrUGpBMGRFUnYvMzJHd0Rndi8vOUw3cDM3NjZlWlZKVFNFZ0lmdjc1WjVTVWxPRCsvZnZZdlhzM1FrSkNLaFJuYmNCS0NCRlJMUk1aR1FsQW1XZEdjMXJZOFBCd1hMaHdBVnUzYmtWVVZCUnUzNzZ0Tlo3b3M4OCt3NDRkTzdCdzRVSkVSMGRqN2RxMWFOU29rWHI5OXUzYnNXclZLaHc4ZUJBdFdyUkFlSGk0MW5GMzdOaUIxYXRYNCtEQmcyaldyQmtXTGx5b016NUR4eWtvS01EY3VYTng5T2hSOU9yVkM0c1dMVExwbkkzdFp5ZzJZL3MrOGNRVENBZ0l3UDc5KzlYTERoMDZoRWFOR3NISHh3ZnA2ZWxZdG13WndzUERjZWpRSWExQnJJYXV1YUg5YW9UMzNnT1dMSG4wZk9OR29HOWY0R0UzVDV3OUMvVHFCU1FrYUhlMVVzMHUxSzJiY3JtbXMyZUIwRkRBMXhjWVBselpUWXUwckZtekJnTUhEc1NYWDM2SjFOUlVBTXFLdmJ1N094WXVYSWgxNjlaaCtQRGhpSStQcjJESnFrWnpFM005bGlpVTNhZFVQMkd2S0pkZnU2enNldmVNUmlXb1hYdWdYbjNnMVRlMHkzaVloRmY5TndNQXpWbytldXpXQXJoM3QwS0Qxek16TXlHRWdLZW5wOWJ5VnExYUlTY25SMitYTEh0N2UvVHAwd2NIRHg1RWFXa3BEaDA2Vks0cmxzcHJyNzJHNHVKaS9QYmJiNGlLaW9LSGh3ZGVmUEZGbmR2V1pxeUVFQkVSYnQrK2pmMzc5MlBXckZsd2QzZEhvMGFOOE5aYmI2a25KN2h6NXc2MmJkdUdqejc2Q0MrKytDTHM3ZTNoNmVtcHpwY0RBRk9uVG9XYm14dGNYRndRRWhLQ2xKUVVyUS8wU1pNbXdkWFZGUzR1TGdnT0RzYWxTNWZLZmVBYk80NitWbDVqak8xbktEWlRqaGtVRklUZmYvOWRmVGRuNzk2OUdEcDBLQ1JKMHRzQ2JleWFWN25sMnRyOC9ZR1RKeDg5ajQ0R0NndUJTNWVVejArZFVsWTA2dFRSM3UvcnI1Vy9qeDhIL3ZoRGU5MzI3Y0NxVmNDQkEwQ0xGa0JFUlBYRlh3T2xwNmNqTWpJU0d6WnN3SW9WSzlRSmVGVUNBd094ZCs5ZWRPM2FGUjk4OEVIRkNtLzY4TDErTTh1MDdldllBeGZGbzUvSS95bVh1eWduVk1GVmpWa2Y5MjhEaWdxQks1ZTB5N2lScWR5K3JzWWtiSGMwWm51OGNsRjVSNlRzMzVDaDAyaXF2Tk9pcXFDcHBLZW53OTNkM2VEWXRINzkrdUhVcVZNNGVQQWdGQW9GZXZUb29YTzdldlhxWWVqUW9kaTVjeWQrK2VVWDNnWFJnNVVRSWlKQ1ZsWVdoQkFJQ1FtQnQ3YzN2TDI5TVdYS0ZCUVVGS0M0dUJnWkdSa29LU21CbDVlWDNqSlVIKzRBNE9qb0NDR0UxcGYxSmsyYXFCODdPenVYV3cvQTZISDB0ZklhWTJ3L1E3R1pja3h2YjI4MGI5NGNodzhmUm1abUpzNmNPWVBYWDM4ZEFQUzJRQnU3NWxWdnViWXlQejlsdDZycjE0SGNYT1h2MTE0RFZOM1pUcDFTYmxNUjA2WUJibTZBaXdzUUhBeWtwQmdlMEY3THFQNW1Nek16a1orZmp4OS8vRkc5TGpNekV3a0pDWkFrQ1I0ZUhpZ3FLbEpQUHFMcVVwU1FrSUQ4L0h6ZGhidTFVSDdoUC9lSDd2V204dkFFT25RR2xzNEEvam9QL0JhbHpETVNNaDdZL1MyUWNmWFJ0dWYrQURwMjBkNS94V3pnYnI2eUFySmhFVEEwVE8raGRKMlhxNnNyZXZmdWpZaUlDQ1FuSjZPa3BBVG56cDNEK3ZYck1XclVLSU9oZCt6WUVlN3U3bGk3ZGkxZWVlVVZnMVBZRHhzMkRIRnhjY2pKeVVHZlBuME1sbHRiTVdNNkVSR2hjZVBHQUlCOSsvWnBKZU5VVVUwSG5aYVdWcTB0OG9hT28ycmwvZW1ubitEcDZZbVltQmdjT0hEQWFKbVYzYStpK3dZRkJXSGZ2bjNJek16RXl5Ky9yRDRYUU5rQy9jb3JyMkQxNnRYNDRJTVA4T3V2dnhxOTV2cjJxekZjWFlIbm5sUGVEYWxUUjFuaDhQTUR2djllMmFVcUtRbFl1aFFvMHlKdHRFd1ZSMGRsTngyRkFtQStJd0JBNjlhdEVSd2NqQmt6WnNETnpRM0J3Y0hxc1VvbEpTVllzR0FCTWpJeThPU1RUeUk4UEJ6U3crNU9UejMxRklZT0hZcXBVNmZDeWNsSi85OVovMkRnUHo4Qmc5NVNQdmZTNkpyVnNlR2p4eGVOakhmKzkzWmdWaGd3V0FZODJScjRaRDN3OGtCZ1pJQnkrYmUvSzEvYmd6dUE4WE8wOTVYNUFuMmZBUW9mS0tmeG5maVIzc1BvTzY4RkN4Wmc3ZHExbURoeEluSnpjOUd5WlV1RWhZVWhLQ2pJWU5pU0pPRzExMTdENXMyYjlYYkZVbEZWZGxxMWFvVzZkZXNhdmg2MUZDc2hSRVMxakdicjRMUFBQZ3NYRnhlNHU3dERMcGRqK2ZMbG1ERmpCbHhkWFpHU2tvTGMzRngwNmRJRjd1N3U4UGYzUjBSRUJENysrR004L2ZUVCtPdXZ2K0RrNUdUVzJBd2RSN09WMTlYVlZhdVYxNURLN2xmUmZmdjM3NC9QUC84YzE2NWR3NElGQzlUTE16TXprWjJkamZidDIydTFRQnU3NXZyMlUzMXhyQkZVWGJLRVVONEY4ZllHNXM0RlRwd0F2THlVZHpTb1NqcDA2S0ExdG12R2pCbVlNV09HK25sd2NEQUFaZDRwUXdPdjU4eVpnemx6NXVoZER3RDQ1L3RBNEhOQThqbmdtZmJHS3h2NlBObGFXZEVvYSt1anlSM3duKzJBWFIxZzBKdmEyN3crRWdpWllQS2hkSjFYZ3dZTjhQNzc3K1A5OTk4M1BlYUhKazZjaUlrVEo1WmJYdloxQUZCdVhKeXViV296ZHNjaUlxcGxORnNIMzNqajBVRFFKVXVXd003T0RrRkJRZWpldlRzKy92aGpkWGNOQUlpSWlFQ0hEaDN3cjMvOUMzNStmdmo0NDQ5UldGaG85dmowSFVlemxYZlVxRkhvMXEyYlNlVlZkcitLN3V2czdJeUFnQUEwYk5nUWN2bWovQW1xRnVqdTNidGo2OWF0V2kzUWhxNjVvZjAwWldkblk4aVFJYmFaeDhmZkg0aVBCODZkQXpwM0JobzBBRHAyQkNJamxldDBVVlZNRWhJQWZWMkR5RHBjbXltenBjOGRxejFqbGJubDNBQld6UVZXL3FBOUhvUWVLeldvT1lVc1RUVi9OR3Z0OURoU1RVMGJGeGRuVS84SCtiNnIyWUtEZ3pGNDhHQjE2L1BqSWpnNEdNbkp5UkJDZElxUGp6OERLUE9FQVBBSDhMUEJuZnYzQjlxM2Z6UlQxclp0d0xKbHlrSG1ucDdLR2E3R2pBR09IQUVjSEpUYmZQb3BFQlVGT0RrQkJ3L3Eza2ExN1BqeGluVEhHZ2JnLzBtU2RLT2kxNkFzdmxjdExPRUVNTUlYaUw4RE9KajNEbXh0WkF1ZmdleU9SVVJFVkVWNWVYazRjT0FBYnQyNnhheklaZTNicC8xOHhBamxqMHFIRHVWbndmcndRK1dQb1cxMExhUEhWeWVmeW5mL0lwdkVTZ2dSRVZFVnZmYmFhMmpXckJsV3Jsd0pCMVZMUFJFUjZjVktDQkVSVVJXWm1ybWRpSWlVT0RDZGlJaUlpSWdzaXBVUUlpSWlJaUt5S0ZaQ2lJaUlpSWpJb2xnSklTSWlJdHVVbUFpODlCSnc3NTYxSXlFaU0yTWxoQXk1QndCMzc5NjFkaHhFWm5YdjBSZWFCOWFNUTQvN2dGYU1SRmFuK2h5UUpLbkF5cUVRMFdPQ2xSRFNTd2lSQkFCWHJseXhkaWhFWnBXWm1Ra0FFRUpjdG5JbzVRZ2hMZ0pBV2xxYXRVTWhBZ0E4ZVBBQTE2OWZCNEQ3aFlXRi9NTWtJck5nSllRTTJRd0FTNWN1eGNXTEYxRlF3QVl3cXRudTNidUhsSlFVTEYrK1hMWEljS1puSzdDenMvc2VBSll0VzRhVWxCVGVFU0dyS1NvcVFrWkdCbGF0V29XU2toSUlJZllsSlNVVjZkeFkxVzNxK0hGZzJEQ2dXemRneWhRZ04xZDcvWjQ5UU8vZXdJb1Z5dVhGeGNDNmRjREFnWUNQanpLNytxWk5RR21wZHZrSkNZL0tuVHIxVWJubGd3YVdMZ1ZlZmhubzBVT1o4SkIzODRsc0V2T0VrRjd4OGZGZnlXU3lvUFBuei9jT0RRMjFkamhFNWhaYlZGUVVZZTBnZFBnM2dFRUpDUWs5aGc4ZmJ1MVlpRlJTaTRxS0podmRhdmR1WU1NR1FLRUEzbjBYV0xZTWlOQjRtNTA4cWF5SWlJZVpyei85RkRoL1hsa3A4ZlJVUHA0OUd5Z3BBY2FQTjcxY2xmQndJQ01EMkxvVnFGZFBXUWxadVJMNDZLTXFuajRSbVJ2dmhKQWh4Zkh4OFlGQ2lOa0F6dUpoWDNXaUd1eUJFT0s4RUdKQllXR2h2OTVXWFNzNmZmcDBzU1JKdllVUTg0UVE1MkdiNDFhb0ZoQkNGQXNocmdvaDFoY1dGc3FUa3BLeWpPNDBZUUxRdURIZzVnYU1IZzBjUGFxOWZ1Ukl3TkVSY0hKUzNzMklpbEpXRk5xMUErenRnWTRkZ1hIamdCMDdLbFl1QU55K0Rmem5QOERNbWNydEdqVUMzbndUT0hTb0NsZUJpS29MNzRTUU1jWHg4ZkdMQVN5MmRpQ1BPNWxNZGx1U3BFWnhjWEdTdFdNaDZ6cDkrblF4Z1BDSFAxUkpjcmxjQUFEZlV4Yms1dmJvY2RPbXlsbXROTHRXdFd6NTZIRm1wdktPaUtlbmRobXRXZ0U1T2RyNzZTdlhUcU10TlN0TFdaNnVPL2ZGeFVEZHVwVTdKLzN1QVhDNGUvY3VuSnljekYwMlViV3hsY2xaV0FraElpSWk4N2g3RjNCd1VENU9UVlZXSGpRckNwSkdmYkJwMDBmYnRXLy9hSGw2ZXZuOWpKVUxLTytVQU1xN0s4MmFtZWQ4REJCQ0pFbVMxUG5LbFN2bzBLRkR0UitQeUZ4c1pYSVdkc2NpSWlJaTgxaTdGaWdvVUZZVXZ2NGFHREJBLzdhdXJzb0I1SjkrQ2lRbks4ZUJuRHVuSFBzeGFwVGhjbDkvdlh4NTd1NkFYSzRjWDVLZHJTenYwaVhsT0pUcXdjbGJxRWF4dGNsWmVDZUVpSWlJektOalIyRElFS0N3RUFnTUJNYU9OYno5Z2dYQTU1OERreVlweDRnOCthUnl6RWRRa1BaMkhUb0Fnd2NyWjcvcTN4LzQ1eitWeTY5ZlZ3NWcvL2xuNVoyUnhZdVZQOE9HS2J0Z2VYb3FaOU9xQnB5OGhXbzRxMC9Pd242eVJEYUNZMEtJekl0akFmMjFBUUFBSUFCSlJFRlVRcXFYRUtJcEFIOEFQeU14RVJnekJqaHk1RkczS2RzMERNRC9reVRwaHBuS3F5dVR5YVpMa2hRQzRCa0FEYzFVTGxGMWVQQ3dDOWJQUlVWRkVkYWVuSVYzUW9pSWlJZ3FoNU8zRUZVU3g0UVFFUkZSWlpRQ3NMbHBybzBvaERKdUlySXkzZ2toSWlLaXlpZ0NvT3pXMUtFRDhNY2YxbzNHTkRkUTh5cE9SSThsVmtLSWlJaW9NZ29CcEFQd0JkQVVRUDJxRmpoejVzeWZBR0RKa2lYRHFscFdHWVZRVmtEU0h6NG1JaXRqSllTSWlJZ3FveGpLTC9iNUFPckNERjI4VDU4K3JYcjQvNnBhVmhtbFVNWmIrUEEzRVZrWkt5RkVSRVJVWVpJa0NTaS8xSnZ0em9KY0xsZVZiYTdacTRqSVJuRmdPcEh0NE5TT1JFUkVWQ3V3RWtKa0l5UkpxbkovYWlJaUlxS2FnSlVRSWlJaUlpS3lLRlpDaUlpSWlJaklvbGdKSVNJaUlpSWlpMklsaElpSWlJaUlMSXFWRUNJaUlpSWlzaWhXUW9pSWlJaUl5S0pZQ1NFaUlpSWlJb3RpSllTSWlJaUlpQ3lLbFJBaUlpSWlJcklvVmtLSWlJaUlpTWlpV0FraElpSWlJaUtMWWlXRWlJaUlpSWdzU3JKMkFFUkVSR1FiNUhLNXNIWU1BQkFYRjhmdkowU1B1UnIvSnJlVmY1aEVSRVJVYllxRUVLSHg4ZkcvV0RzUUlqSVBkc2NpSWlJaVcxZFBraVEvYXdkQlJPWmpiKzBBcW9xM2JJbUlpQjVmblRwMW1tcG5aN2ZLMm5FUWtYbnhUZ2dSRVJFUkVWa1VLeUZFUkRaSUxwY0xqbmtqSXFMSEZTc2hSRVJFUkVSa1VheUVFQkVSRVJHUlJiRVNRa1JFUkVSRUZzVktDQkVSRVJFUldSUXJJVVJFUkVSRVpGR3NoQkFSRVJFUmtVV3hFa0pFUkVSRVJCYkZTZ2dSRVJFUkVWa1VLeUZFUkVSRVJHUlJySVFRRVJFUkVaRkZzUkpDUkVSRVJFUVdaVy90QUlpSWlNajJDU0VrQVBVQTFBZFFGeFpxeUF3S0NuTEt6YzJGazVOVHc5T25UemUxeERFMWxBSW9CbEFJb0VpU0pHSGg0eE05dGxnSklTSWlJbFBVQmRBVVFNdUh2K3RaNHFEOSt2Vjcrc0tGQzJqWnN1V1RBUHd0Y1V3TlJRQnVBRWdIY1AzaGN5SXlBOG5hQVJBUlVYbHl1VndBUUZ4Y0hQOVBrMDBRUWpnRGVBRkFqTFZqc1FKZkFFbVNKTjJ4ZGlCRWp3dU9DU0VpSWlKVDFJUHlEa2h0WkxFN1AwUzFCU3NoUkVSRVpBbzcxTjR2NHZYQjcweEVac1UzRkJFUkVSRVJXUlFIcGhNUkVaRnR1bjRkR0RjTytPVVh3RTVQdTJsaUlqQm1ESERrQ09EZ1lObjRnRHFkT25VYWFtZG5Od0hBU3dDY0xSMEFrYW1FRUFVQUVpUkpXaDhYRjdjVmdNS2E4ZkJPQ0JFUkVka21OemRnNTg1SEZaQzBOR0RvVUtESUppYXBxaU9UeWI2enM3UGJEaUFBcklDUWpaTWt5VkdTcE80QXZwWEpaSHRnNVpzUnZCTkNSRVJFTlVOZW5ySWlZZ05rTWxtb0pFbkJIaDRlbUQxN05wNTc3am00dUxoWU95d2l2ZTdjdVlQazVHUXNYYm9VeWNuSmdaMDZkWnFXa0pDdzNGcng4RTRJRVJFUldkWjc3d0ZMbGp4NnZuRWowTGN2SUI3bUFqeDdGdWpWQzBoSUFGNTZDYmgzVDdsOHpCamw3MjdkbE1zMW5UMExoSVlDdnI3QThPSEtibHJWU0pLa3NRQXdiOTQ4ZE8zYWxSVVFzbm5PenM2UXkrWDQrT09QQVFDU0pMMXB6WGhZQ1NFaUlpTEw4dmNIVHA1ODlEdzZHaWdzQkM1ZFVqNC9kVXBaMGFoVFIzdS9yNzlXL2o1K0hQampEKzExMjdjRHExWUJCdzRBTFZvQUVSSFZGNzlTSndCbzI3WnRkUitIeUt4YXRteXBldGpPbW5Hd0VrSkVSRVNXNWVlbjdGWjEvVHFRbTZ2OC9kcHJRTXpEUElpblRpbTNxWWhwMDVSalNGeGNnT0JnSUNVRktDMDFmK3lQT0FQQVAvN3hqK284QnBIWk9UazVBUUFrU2JMNFRBNmFXQWtoSWlJaXkzSjFCWjU3VG5rM0pDWkdXZUh3OHdOT25GQU9PazlLcW5nbHhOWDEwV05IUjJYWExvVlZKLzhoSWdOWUNTRWlJaUxMVTNYSk9uNWNPZjZqYzJmZ3p6K1ZGUkV2TCtVZERTSjZiSEYyTEtMYXlWNHVsNDhVUXJ3TjRFVkpraHl0SFJEcEpwZkxoYlZqb0hMdUNTR1NBR3lPajQvL0NrQ3h0UU9xa2Z6OWdlblRBWHQ3WU40OG9GNDlvR05ISURKU1dTblJSVlV4U1VnQW5uMjJWbFJVRWhNVEVSWVdocU5IajhMQjhubFF6QlpQVkZRVU5tN2NpTXpNVEV5YU5BbWpSNC9XdVYxMmRqYkdqUnVISFR0MklDa3B5ZVJqWldkblkrM2F0WWlKaVVGZVhoNGNIQndRRWhLQzhlUEhWK2o4VEtWNUhWSlNVdFNQNzl5NW80N2ZUbDl1R3dMQU95RkV0Wkc5WEM3ZkRtQ3pKRW5kV0FFaHFqQUhTWkk2UzVMMGhVd20rdytBdXRZT3FFWnExMDQ1WnFOZE8yVUZCRkIyd1RwN1ZuOVhyS2VlVXVZSm1UWU5DQXF5WEt4VUpWbFpXZmprazA4d2VmSmtIRDkrSENOR2pOQzdyYnU3TzNidDJsV2hML0FLaFFKang0NUY0OGFOc1czYk5zVEV4T0QvdDNmbmNWRmQ5K1AvWDVjZ0xpQTFpb0FMTGhnMTFVQUVtZ2hxakNZdTFTaWlZdXVTR0d5TlN4TEZMQ1lhL2FsVnJMZ21JZFpQMUpSUU5kK2d0Y1lGdFdKUlB5cFJiQUs0cEFwODBJQmFCUmNVUVJGbXVMOC9Kbk5saEJtR0hlVDlmRHptNFhEdnVlZTg3NTF4bU1OOW4zTWlJaUx3OFBDdzZ2ajA5SFJHamh4SmZpV3NQL040L0pWWjk1Tkc3b1FJVWM5NGUzdS9BWXpzMkxFajgrYk40NWxubnFGcFUxbGpTd2hyNWVUa2NPblNKVmFzV01GLy92T2ZWNzI4dkQ1SVNFZ0lyZW00NnFTOWUwMS8vdjN2RFE4akQ0L2lzMkI5OG9uaFlhbE1TZHRFamJsNTh5YUZoWVc4L1BMTE5HalFnQVlOS3JmZm5wcWF5dFdyVjNuenpUZHAzcnc1QUIwN2RxUmp4NDVXSFgvMzdsM1NxMmo5bWFxc3U2NlRPeUZDMURPL3BHQXhiOTQ4dkx5OHBBTWlSQms1T0RqZzRlSEIvUG56QVZBVVpWd05oeVRxcVZPblRqRisvSGg2OXV6SjhPSERPZkhMN0dKbno1N0Z4OGVIKzhiMVZZcHN5OC9QMTU3SHhjVXhmdng0ZkgxOStkM3Zmc2Y1OCtlMThvV0ZoVVJFUk9EdjcwL1BuajBaT25Tb3lmNHpaODVveDQ0Wk00YXpGdFpsTWFaZStmbjU0ZVBqVStiWVM5T3FWU3NhTldwRVdGaVkyZVBNdFFjUUZCUlVMRDZBL1B4OFZxeFlRZi8rL2VuVHB3K2ZmUElKT1RrNUZtTjVQUDdLclB0Skk1MFFJZXFmNTBIbXRoZWlvb3JNdGQrNUp1TVE5VmR1Ymk3ejU4L24yTEZqOU92WGoyWExscFhwK0IwN2RoQVdGa1owZERTdXJxNHNXYkpFMi9mcHA1K3lZOGNPbGl4WlFteHNMR3ZYcnFWWnMyYmEvbTNidHZIWlo1OFJIUjFONjlhdENRa0pNZHRPUkVRRUFDZE9uT0RISDMrc2xOaUxjblIwWlBueTVSdzllaFIvZjMvQ3c4T0xkVVlzdFZkU2ZBQWhJU0ZjdUhDQnlNaElvcUtpeU1yS1l2WHExV1dLclNycnJ1dWtFeUpFUFdNY0F5SjNRSVNvR0h0N2JUaFY0NXFNUTlSZi9mdjN4OTNkbmRUVVZCd2NITGg2OVNxNk1reEwvTzY3NytMazVJU2pveU5qeDQ0bE9UbVp3c0pDN3QyN3g5YXRXMW13WUFIUFAvODh0cmEydUx1NzA2cFZLKzNZNE9CZ25KMmRjWFIwWk55NGNhU21wbEpZaG5WWktocjc0L3IwNmNPdVhic0lEQXhrMDZaTkJBWUdrbXhjL0xJYzdXVmxaYkZ2M3o3bXpKbURpNHNMelpvMTQvWFhYeWNtSnFiY01WWkgzWFdKakFrUlFnZ2hoS2lEdnZqaUMzYnYzbzJucHljTkd6WUVLRk5Ib0VXTEZ0cnpwazJib3FvcU9wMk9xMWV2b3RmcjZkcTFxOWxqVzdac3FUMjN0N2ZYanJVelRqSlF4YkdYcEduVHBreWJObzN4NDhjelo4NGNQdm5rRTdadjMxNnU5cTVmdjQ2cXFvd2JWenpic3FDZ1loUGlsVlozWlkrWnFhMmtFeUtFRUVJSVVjZGN1WEtGaUlnSS92NzN2K1B1N3M2SkV5YzRjT0FBZ05ZUnlNdkwwNmEyTGN0NGc2ZWZmaG93ek96VXZYdjNTbzdjY3V5VndkSFJrVW1USmpGOStuUUtDd3Y1NzMvL1crYjJqQVBjOSs3ZGk2dXJhNlhGVnRWMTF5V1NqaVdFRUVLSTJ1SHNXZmpOYjZBTWc1Sk5GQllhMWhCWnMrYUpXeTA5S3l1TFc3ZHVjZXZXTFc3ZnZxMmxFbDI3ZG8zczdHeSsvZlpicld5SERoMW8wcVFKVVZGUkFEeDgrSkRObXpkYjNaYUxpd3Q5Ky9abDZkS2xKQ2NubzlmclNVcEs0dXJWcTVWeUxwWmlMNCtVbEJRMmJ0eEllbm82ZXIyZVc3ZHU4ZDEzMy9IaWl5OWlZMk5UYW51T3Y2dzNrNWlZU0haMk5tQzRCdDdlM3F4YXRZcU1qQXowZWozSnljbWNPbldxVExGVlpkMTFuWFJDaEJCQ0NQRmtHRElFNXN5Qi8vZi9EQjJTSjRpL3Z6K0RCZzFpMEtCQitQdjcwNkZEQjhhT0hjdnMyYk9aT0hFaXZYcjEwc28yYk5pUXBVdVhzbjM3ZHZ6OS9Ybjc3YmROOWx0ajZkS2xlSGg0OFBiYmI5T25UeDhXTFZyRXc0Y1BLK1ZjTE1WdVRrWkdCaU5Iaml3eGhjclIwWkVmZi95Uk45OThFMTlmWHlaTW1JQzl2YjAyK0x5MDl0cTNiOCtvVWFNSURnNW05T2pSMnZibHk1ZGpZMk5EWUdBZ3ZYdjNadEdpUmFocTJkYVByY3E2NnpxbHBnTVFRbFF2NHdyY1JXZnBFRUtVajNIS3pmajQrQ2YrOTZtcXFpMkJ2c0QyS212azdGbVlOQW1PSG9YeXJBNSs0UUlVRkJqcStQNzdSNHNnVnR3WTRIOFZSYmxoM0NDZnBhSXVxdzJmWFhJblJBZ2hoQkJsWTB5Yit2NTdHRE1HZXZXQ21UUGh6aDNUL2J0M3c2dXZnbkhxMFlJQ1dMY09oZzhIWDE5NDdUWFl1TEg0WFl2RXhFZjFCZ2MvcXJjMHp6NWJ2dlBKejRjVksrQ1ZWK0NsbHd5TElkYXpOUnVFcUc3U0NSRkNDQ0ZFK2V6YUJldlh3ODZkY09zV3JGeHB1di9VS1VOSFpPcFV3ODkvL2pQODcvOGFPaVhIajhPeVpZWmpOMnd3WCsvTm04WHJyV3doSVpDVUJKR1JzR2VQb2RPelprM1Z0aWxFUFNlZEVDR0VFRUtVei9UcDBMdzVPRHZEbTIvQ3NXT20rOTk0QSt6dHdjSEI4TVUrS3Nwd2w2RkxGN0MxQlU5UFF3ZGx4NDZ5MVZ1WnNySmcvMzc0K0dORGU4MmF3WVFKVU0vV2JCQ2l1c2tVdlVJSUlZUW9IMmZuUjg5YnRqVE1hbFUwdGVyUnF2Snc3UnFvS3JpN205YlJyaDNjdm0xNm5MbDZiU3J3dDFPOUhucjJmUFR6aXk4YVVzT3VYemZFTlg1ODhXTUtDcUNlck5rZ1JIV1RUb2dRUWdnaHlpY241OUVBOHJRMFErZWhhRWRCS1RMbTFiaTRYVm9hUFBmY28rMVhyaFEvcnJSNnkrT3BwK0NISDRwdi8yWE5CcUtpb0I2djJTQkVkWk4wTENHRUVFS1V6OXExa0p0cjZDaDgvVFVNRzJhK3JKT1RZZUQzbi84TUtTbUdPeFBuemhuR2ZreWNhTG5lRVNPcTdoeGNYTURiMnpCT0pTUERFRmR5c21FOGkzaGluRDE3Rmg4ZkgrNmJXWU1tSXlPRGdJQ0FDcS9hWGgyTTU1S2ZuMS9Ub1ZTSTNBa1JRZ2doUlBsNGVzTElrZkR3b1dHTmpyZmVzbHgrOFdMNHkxL2czWGNOWTBUYXRER00rUWdNTkMzbjRRRUJBWVpacTE1N0RmNzRSOFAyekV5WU5nMjJieS81enNodmZ2UG9lZEcxSUVxNkExSlVhS2poTVdhTUlRWEwzZDB3SzVlb2s5TFQwd2tPRG1icjFxM2E2dkdsY1hGeFllZk9uVlVjbVNoS09pRkNDQ0dFS0oraFE0dDNJTURRaVNqcGkzK2pSdkRCQjRaSFNZb2VOMlpNOGYzT3pzVUhzUmRWV21mRG5PYk5EVlAwaWlmQzNidDNTVTlQcitrd1JDa2tIVXNJSVlRUW9wb1ZGQlN3YnQwNmhnMGJScytlUFJrNmRDZ2JOMjdVMG9IZWYvOTlRa05EdGZMcjE2OW40TUNCMnFyYVo4NmM0ZVdYWHlZeE1SRWZIeC9pNHVJWVAzNDh2cjYrL081M3YrUDgrZlBhc2ZuNStheFlzWUwrL2Z2VHAwOGZQdm5rRTNKK1dRZkZtTnF6ZS9kdVhubmxGVmF0V2xVc1ZtT1oyTmhZQWdNRDhmUHpZK2JNbWR3cHNuN0xxVk9uR0Q5K1BEMTc5bVQ0OE9HY09IR0MyN2R2NCt2clMyeHNyRll1THkrUHZuMzdjdUxFQ2JQdFdEcVgwcTRiUUZCUUVBQitmbjdhb254R1o4NmMwZW9lTTJZTVo4K2VOV243L3YzN1ZzVng1ODRkUHZqZ0EvejgvQmcrZkRqaDRlRVdVNlJLdWo3V25uTjJkamF6WjgrbVY2OWVEQnMyakxpNHVCTGJxR3VrRXlLRU1HdkdqQm5NbWpXcnhIMEJBUUY4OWRWWEZvK3ZyQnpjMHVwNTB0VkVybkp0dXVieVBxbzFDb0c2bllSZWZnOHhuSCtsV2JwMEtVZU9IR0hObWpYRXhzWVNHaHJLZDk5OXgvcjE2d0hvMjdjdnA0cU1TNG1OamVYaHc0Y2tKeWNEaGkrMXZYcjE0cW1ubmdKZ3g0NGRoSVdGRVIwZGphdXJLMHVXTE5HT0RRa0o0Y0tGQzBSR1JoSVZGVVZXVmhhcmpRdEkvaUl1TG80OWUvWXdiZG8wc3pIdjNyMmJEUnMyc0d2WExtN2V2TW5LSXV1MzVPYm1Nbi8rZkk0ZE8wYS9mdjFZdG13WnpaczNwMy8vL3V6YnQwOHJGeE1UUTdObXpmRDE5VFhianFWektlMjZBVVJFUkFCdzRzU0pZaXZhYjl1MmpjOCsrNHpvNkdoYXQyNU5TRWhJdWVKWXVIQWg5KzdkWTgrZVBZU0hoM09zbEdta1M3bytaV25yN3QyNzdONjltNGlJaUJJN2NIV1JkRUtFRUdZTkdUS0VreWRQYW44eE0vcnBwNSs0ZlBreVE0WU1xVkQ5eGh4Y200ck9ldk9FcStycmxKNmV6c2lSSSt2c0lFZDVIMVdiZk9BRzhDaHR5amlEMVpQdkJwWFlBYnR6NXc1UlVWSE1temVQTGwyNllHdHJpNmVuSjlPbVRXUEhMK2xtZmZyMElUMDluWXlNRE83Y3VVTm1aaVpEaGd6UnZvRCsrOS8vNXFXWFh0THFmUGZkZDNGeWNzTFIwWkd4WThlU25KeE1ZV0VoV1ZsWjdOdTNqemx6NXVEaTRrS3paczE0L2ZYWGlYbHNIWlNKRXlkaWIyK1BnNE9EMmJpblQ1OU84K2JOY1haMkppZ29pS05IajJyNyt2ZnZqN3U3TzZtcHFUZzRPSEQxNmxWME9oMkJnWUVjT1hKRTYvenYyYk9IVWFOR29SU2RPZTB4NXM3Rm11dFdtdURnWUp5ZG5YRjBkR1RjdUhHa3BxYWEvUU9HcFd0Ni9QaHhnb09EY1hKeW9tWExscnhWeW5nb2M5ZW50TFp1Mzc3TjBhTkhtVFZyRms1T1RqZzVPVEY1OG1TcnpyVzJrekVoUWdpeit2WHJwLzNWYVZpUldXK2lvNk41L3ZubmFkT21UUTFHSnlxTDVFOExLejBFcmdCK1FFdWdZWFUwK3ZYWFh3KzljT0hDcExadDIrNmRNV05HUkhXMFdjUkREQjJRSzc4OHJ4VFhybDFEVlZYY0gxc3pwVjI3ZHR5K2ZadkN3a0tjbkp6bzFxMGIvLzczdjNucXFhZm8wNmNQZmZyMFljdVdMWXdmUDU2ZmZ2cUpsU3RYa3BhV0JrQ0xGaTIwZXBvMmJZcXFxdWgwT3E1ZnY0NnFxb3diTjY1WUhBVUZCZHJ6dGtYWGRESER1Y2o2TFMxYnR1VCsvZnNVRmhaaVkyUERGMTk4d2U3ZHUvSDA5S1JoUThOYm83Q3dFQjhmSDFxMWFzV2hRNGZ3OGZIaDlPblR4ZTRDUE03Y3VWaHozVXI3WTBSTDQxVFJnTDI5dlZaM1dlSzRmdjA2QU8zYnR6ZlpiNG01NjFOYVd4a1pHZG81R2xucUtOWWw4bWNqSVlSWlRabzBvVisvZmtSSFIydmJWRlhsNE1HRERCMDZGTENjYTJ4a1RRNHVHRDZRSXlJaThQZjMxM0o5aStiRkdsblRwbEZwdWN6bThxR3R5VHUyRkc5cE1VWkdSakpvMENEOC9QeE1jckJMMmw3VnVjcmx5Wjh1Nit2dzdydnZzbWpSSXBOdGI3Lzl0cGJPVWR2ZlJ3S0FBZ3hmeVA4RGZBLzhiM1U4OXU3ZG0vcmpqejhTRXhOenBicmFMUEw0L3BmenZmSEwrVmNLNHhkaFl3ZkM2TXFWSzdpNHVHaGZwSTBwV2JHeHNmVHYzNThYWG5pQjgrZlBjL0xrU2JwMjdZcWpvMk9wYlRYL1pSMlV2WHYzOHVPUFA1bzhHaFJaaU5IU25RbWpvdjgvMHRMU2NIWjJ4c2JHaGl0WHJoQVJFY0g2OWV0WnZYbzF3NGNQTnprdU1EQ1F2WHYzRWhVVnhTdXZ2TUxUVHo5ZGFsc2xzZmE2VlRWakp5QXpNMVBiWnV3c2xLUzA2MU9aYmRVbDBna1JRbGcwWk1nUTR1TGl5TTdPQmlBeE1aSGJ0Mjh6YU5BZ3dMcGNZMnR6Y0QvOTlGTjI3TmpCa2lWTGlJMk5aZTNhdFRScjFxeFlPV3ZhZkp5bFhHWW9uZzl0VGQ2eHBYZ3R4WGpseWhWV3JseEpTRWdJTVRFeFdscWJ1ZTBscWN4YzVmTG1UNWZsZGZEMzkrZklrU1BhWDE1djNickZ2Ly85YjBhTkdtVjFYYlhoZlZTZktZcWlLb3J5VUZHVWJFVlJiaW1LY3FNNkhxbXBxVGxaV1ZsY3ZuejVRWFcxV2VSeDY1ZnpmYWdvaWxwWjE5TEp5WWxYWDMyVnBVdVhrcEtTZ2w2djU5eTVjM3o1NVpkTUxMSm15a3N2dlVSOGZEem56cDNqaFJkZW9GR2pSbmg2ZXZMMTExL1R0MjlmcTlweWNYSEIyOXViVmF0V2taR1JnVjZ2SnprNTJXUzhpYlhXcmwxTGJtNHVhV2xwaEllSGExK21qWGNTcmwyN1JuWjJOdDkrKzYzSmNhKzk5aHJuenAxajE2NWRqQjQ5dXN6dEdsbDczWXlkczhURVJPMTNWMlZ5YzNPalU2ZE9mUEhGRjJSblozUDE2bFUyYmRwa3RueHAxNmUwdHR6ZDNhMXVxeTZSVG9nUXdpSmZYMS9zN2UwNWZQZ3dBUC84NXovcDNiczNqbzZPVnVjYVc1T0RlKy9lUGJadTNjcUNCUXQ0L3ZubnNiVzF4ZDNkblZhdFdwbVVzN2JOeDFuS1pRYlRmR2hyOG80dHhWdGFqQTBhTkVCUkZLNWZ2MDZUSmszbzNyMjd4ZTBscWN4Y1pVdk12WFpsZlIzNjllc0hvT1d6SHpod0FBOFBEenAxNmxTbjNrZENWSmJGaXhmajQrUERPKys4ZzUrZkh3c1dMQ0FvS0lpeFk4ZHFaYnAyN1VwaFlTRmR1M2JWMXJ2bzA2Y1BaODZjTVJrUFVwcmx5NWRqWTJORFlHQWd2WHYzWnRHaVJkb3NXMlhoNmVsSlFFQUFiN3p4Qm41K2Z0cG5TNGNPSFJnN2RpeXpaODltNHNTSjlDcTZSZ3VHOUtMKy9mdlR1SEZqdkwyOXk5eHVVZFpjdC9idDJ6TnExQ2lDZzRNcjFPbXhaUG55NWR5NmRZdEJnd1l4Wjg0Y1JvNGNDWUN0YmZHUkRxVmRuOUtFaG9aeTgrWk5CZzRjeU1jZmY2ejk4YWF1a3pFaFFnaUxiRzF0R1Rod0lOSFIwUXdmUHB5WW1Cam16cDBMWUhXdXNUVTV1RmV2WGtXdjE5TzFhMWVMOFpUV1p0SDBncUxNNVRJYkZjMkh0aWJ2MkZLOHBjWG80dUxDa2lWTCtQenp6OW15WlF0ejU4N0Z5OHZMN1BhU1ZHYXVzaVhtWHJ1eXZnNTJkbllNSGp5WTZPaG8rdmJ0eS83OSsvbjk3MzhQMUszM2tSQ1ZwVkdqUm56NDRZZDgrT0dIRnNzVm5Wa0tZT3pZc1NaZnVEMDhQSXJkd1h4OFcvUG16VmxoWmgyVWtvNDNaK2pRb1FTV3RDNE1NSHYyYkdiUG5tMFNaMUhKeWNtbGRnaXNPUmRycjl1OGVmT1lOMitlMVhXYmUyN3UrSTRkTzVyY2tkaXpaNC9GbERCejE4ZWF0anAxNnNUbXpadE55Z1FFQkpnNTg3cERPaUZDaUZJTkhUcVV0OTU2aStqb2FIUTZuZllYdUtLNXhxNnVyaFZxdzVnam5KNmVidkVPUUhuYnpNbkpvY2t2TS9rVXpXVTJLcG9QWFRUditMbm5udE8yRjgwN3RoU3ZOVEVPR1RLRUFRTUdFQllXeGtjZmZjVEJnd2N0YnJkVzBmeGg0L09xeUI4dXordmc3Ky9QdEduVFNFNU81dkxseXd3Y09MRGNkWmxUMWU4aklVVFozTDE3bHdNSERuRHIxaTM4L2Yxck9weEtjK2pRSWJwMjdZcXJxeXZuejU5bnc0WU5qQmd4b3FiRHFsTWtIVXNJVVNwUFQwOWNYRnhZdTNZdEF3WU0wTklDS2pQWDJNWEZoYjU5KzdKMDZWS1NrNVBSNi9Va0pTVng5ZXJWWXVYSzA2YTVYT2FTV0pOM2JDbmUwbUs4ZHUwYWlZbUpLSXFDbTVzYitmbjVxS3BxZG50WmxEVlhHY3FYUDEyZTE2Rjc5KzY0dXJxeWN1VktoZ3dab3MwUVU1ZmVSMEtJc3ZudGIzL0x0OTkreTVvMWE3US9CRDBKMHRMUytPTWYvMGl2WHIzNCtPT1BHVHAwNkJNemRXNTFrVTZJRUtKVWlxTHcyOS8rbG12WHJtbXpZaGxWVnE0eEdBYURlM2g0OFBiYmI5T25UeDhXTFZyRXc0ZkZaOFVzVDV2bWNwbk5zU2J2MkZLOGxtTFU2L1VzWHJ5WTNyMTdFeGtaU1VoSUNJcWltTjFlVm1YSlZZYnk1MCtYNTNYdzkvY25QajYrV0U1elhYa2ZDVkVmR2RPRHl0T0pPSEhpQk45OTl4MGVIaDVWRUZuTm1UUnBFdi84NXorSmk0dGo3OTY5VEo4K1hWczRVbGluN0wvZGhCQjFtcmUzdHdwWW5RTmMxNTA5ZTVhZ29DQ09IVHYyUlAwVnJpejI3Tm5ELy96UC94VExMUmNWWjV6U09ENCtYbjZmVnBFZVBYb0UyOWpZZkFaOEZoOGYvMTVOeDJOVTN6NUx4Wk9sTm54MnlaMFFJWVI0d2h3NmRFZ2JvSDN1M0RuSlZSWkNDRkhyU0NkRUNDR2VNSktyTElUMWV2VG8wZG5IeCtkWE5SMUhTUjVmaUxNeVpHUmtFQkFRVUd4NmE2c2tub1N1aXVsajJIT2xIMWVUQ3ZMaHI2dGdSQTk0dmdrODF4QUdkWUdmNG1zNk1nQk9uanlKb2lqMWNxRlVtUjFMQ1BGRUs4djBrMCtLU1pNbU1XblNwSm9PUTRnNlFWR1VxWVdGaFRPOHZMejJBMXNmUEhnUWZlSENoVnMxSFplMTB0UFRDUTRPWnV2V3JkcWtJWmE0dUxpd2MrZk9paldhY0ErYU9GU3NqdXJ3NEQ3OFlSQ29oVER2YzNpK0orZ0tESjBwKytxUFB5VWxoZGRlZTQwelo4N1FxRkdqYW0rL3RwRk9pQkJDQ0NIcU5VVlI3SUFSd0lnbVRacm92THk4L3FXcWFxUk9wL3ZudVhQbktuK082MHAwOSs1ZDB0UFRhenFNMm1uTkovRHdBVVIrRDNhRzJmaG8yQWg2RDZ5UmNHN2R1a1ZLU2txTnRGMGJTVHFXRUVJSUljUWp0b3FpL05iR3hpYWlRWU1HLy9YMjlqN1VvMGVQdHp3OVBkdVdmbWpaRkJRVXNHN2RPb1lORzBiUG5qMFpPblFvR3pkdUxKWXFsWkNRUUdCZ0lINStmc3ljT1pNN2QrNW8rNEtDZ2dEdzgvUFRCaHNEbkRwMWl2SGp4OU96WjArR0R4L09pUk1uQU5NVUwrUHp1TGc0eG84Zmo2K3ZMNy83M2U4NGYvNTh4VTdNbUxaMXY0UVVvd2YzWWVFMGVMRUY5SEF3UE5jVkdOSzZ2bHI1Nk5paisyRm9OL0JvQkc4TmhheWJaV3RMVndEYi93cnZMSGpVQVNuSnBqRG8zUW84RzhQU1dXYUx4Y1RFNE9YbGhaMmRIUjA3ZHVUQWdRUGF2ckN3TUZxMWFrWGp4bzJaTmN0OEhYNStmZ0EwYnR5NDJNeUgzMy8vUFY1ZVhqUnMySkR1M2J0ejh1UkpiVjllWGg0elpzeWdSWXNXT0RnNE1HN2NPTzdldld2K25Pb0k2WVFJSWF4U29UemljakwrZ3N6UHo2KzJOdXVLcXNnVnJ5NGxmUW02Zi85K2xiekhhdUo5SzZyTUxHOXZiN1d5SDRxaWZHQ3VRVVZSYklEK05qWTJHMnh0YlM5N2UzdWY5L2IyZnNmVDA3TmpaWnpRMHFWTE9YTGtDR3ZXckNFMk5wYlEwRkMrKys0NzFxOWZiMUp1OSs3ZGJOaXdnVjI3ZG5IejVrMVdybHlwN1l1SWlBQU1VK0VXVFQzTnpjMWwvdno1SER0MmpINzkrckZzMlRLemNlellzWU93c0RDaW82TnhkWFZseVpJbGxYRjZKVnM0RGM3K0FEdCtnSCtsUXZJNW1QMEcvSndDbzRJZWxkc2VEcHNPRzhyY3ZBNGhNOHZXenM4cGhvN0o4ejNObDBsUGhhWEJzR29Mbk1nRS93bG1pMlpuWjdOeDQwYXlzN01KQ0FoZyt2VHBBS1NtcGhJY0hNeVdMVnZJek14a3dnVHpkUmc3Z2c4ZVBDZzJIZmhmL3ZJWG9xS2l1SDc5T2gwN2RtVEtsQ25hdmlsVHBwQ1FrTURwMDZmNStlZWZ1WEhqQnUrOVYyc21paXMzNllRSUlheGl6Q011dXNwNFhaU2VuczdJa1NOclJjZkcybGhxVTh5UHE4ellIbitQVlViZFQ4cjd0ajVURkNVWnFDMXYvbWRWVlYzODFGTlAvYm1pRmQyNWM0ZW9xQ2ptelp0SGx5NWRzTFcxeGRQVGsyblRwckZqeHc2VHN0T25UNmQ1OCtZNE96dno1cHR2Y3ZUbzBWTHI3OSsvUCs3dTdxU21wdUxnNE1EVnExZlI2WFFsbG4zMzNYZHhjbkxDMGRHUnNXUEhrcHljYkxuajd0WDAwY0Qwb25jUFBCb1p0djNlejdUY3FOOFlmczdPZ2ozZndMelBvRzFIY0hLQi8rOEwyTGNWQmdSQTg1YVA2cHExeExEZnBRMjg5VEVjMm1NYVEybHQ1Zit5TnBCdEEvUG4wY0FPRkFYK213NzJUY0hqQmJORlI0NGNTYmR1M2ZqcHA1LzQxYTkreGFWTGx5Z29LTURPemc1RlVVaFBUNmRwMDZhODhJTDVPaXhadVhJbGJkcTA0ZW1ubjJibXpKbWNPM2NPdlY3UGpSczMyTEpsQzMvNXkxOW8yN1l0VGs1T3ZQLysrL3pqSC84b1Z6dTFpWXdKRVVMVUs3VXBmOXJhV0dwVHpJK3J5dGhxODNtTDZwT1FrTEFmc0pCUFV6RmVYbDdQZzh0QUFBQVpVa2xFUVZTckxOME5BVkJWTlZOUmxJTjZ2ZjRmcDArZjNnM292YjI5eDFvNnBqVFhybDFEVlZYYzNkMU50cmRyMTQ3YnQyK2JkQUtjbloxTm50Ky9mNS9Dd2tLTG5lc3Z2dmlDM2J0MzQrbnBTY09HaHN0bnJtUFJva1VMN1huVHBrMVJWUldkVG1kK29MdTVnZWxuOHd6L0pwNDBkQTRlTDNmNUloUVdRdWZ1ajdaMWVjNlFMalg0c1lWU1hZdGt2em0zTnR6VjBPdkJ1Q0JnYVcyMWFXL29ZQ1NmaFJmN2xYd2VyZHhnNVdaWThSRjh2UVlXcllQZnZGUmkwYmx6NXhJZUhvNmZueCtOR3pjR0RBdlB1cm01c1huelpqNzY2Q1BXckZuRHVuWHJlT21sa3V1d3BIWHIxdHB6UjBkSFZGV2xvS0NBOVBSMFZGV2xSNDhleFk3Sno4KzNhaktDMmtyK05DU0VzRXBGODRpdHlYM096czVtOXV6WjlPclZpMkhEaGhFWEYyZFNSMzUrUGl0V3JLQi8vLzcwNmRPSFR6NzVSSnZXMEJqVDd0MjdlZVdWVjFpMWFsV0pjWmpMbjdZMk4vdng2eEViRzF0aXJuWko2VktQcDVlWmk4WGFtQUhPbkRtanZRWmp4b3poN05telZsMnZra1JHUmpKbzBDRDgvUHhNcnArNTNISkxzWlcxN2FMWHgzak5LcVB1YXNsL0YwOGtWVld2cXFyNmxhcXFBeElTRWx6ajQrTmZQMzM2OUhlQXZqTHFiOW5TOEZmL3RMUTBrKzFYcmx6QnhjWEZwSU5SOVAyZGxwWldiUC9qcmx5NVFrUkVCT3ZYcjJmMTZ0VU1IejY4TWtLdU9NZW5EZi8rWEdSdzlyNnRocnNXbDVKTnk5NHJNdWJoVXBMaGpraFpWaVQvVlhQREFQU3ZWbG91TjN3Q0hMb0V2UVpBOEpnU2k2U21waElhR3NyaHc0Zlp1WE9uOXRsa05HSENCQzVkdXNTQUFRTVlNNmJrT3NyTDJBRk5TMHREVlZXVFIxM3VnSUIwUW9RUUZWQ1dQR0pyY3A4WExsekkzYnQzMmIxN054RVJFU1pmZGdGQ1FrSzRjT0VDa1pHUlJFVkZrWldWeGVyVnEwM0t4TVhGc1dmUEhxWk5tMVppSE9ieXA2M056WDZjcFZ6dDBwaUxwU3psdG0zYnhtZWZmVVowZERTdFc3Y21KQ1JFMjJmTjlUSzZjdVVLSzFldUpDUWtoSmlZR0lZTUdhTHRzNVJiYmk2MnNyUmQxdk91YU4zVm12OHU2aFJWVlg4RzF1bjErcGNTRWhMYUppUWt2SldRa0JBRHFLVWNXbVpPVGs2OCt1cXJMRjI2bEpTVUZHMXgwUysvL0pLSkV5ZWFsRjI3ZGkyNXVibWtwYVVSSGg2T3Y3Ky90cy9SMFJHQXhNUkVzck96QWJTMHEydlhycEdkbmMyMzMzNWIyZUdYajV1N0llVnB4V3o0di8vQTRTajQ4M3N3YmhyczJneFhmMzVVZHZWY3lNazJkRURXTHpNZEwyS3RCV3ZoekNtWUdXaTRJNkxYR1ZMQ0RuNEhLVC9CZjlQZ3grT0dPeWJ0bjRHSGVhQVdmNmtMQ2dvQVEwY2dLeXVMc0xBd2JWOWFXaHJIang5SFVSU2VlZVlaOHZMeWlvMzNNSHI2YVVNbkxEWTJsdHUzYjF0MUNtNXVidlR0MjVkWnMyWngrZkpsZERvZHAwK2ZKaVltcHF4WG85YVJUb2dRb3R5c3pTTzJKdmY1OXUzYkhEMTZsRm16WnVIazVJU1RrNVBKQW50WldWbnMyN2VQT1hQbTRPTGlRck5telhqOTlkZUxmUkJQbkRnUmUzdDdIQnlzbndPK0xMblpqeXVhcXgwVUZHUlZyblpsQ2c0T3h0blpHVWRIUjhhTkcwZHFhaXFGaFlWV1h5K2pCZzBhb0NnSzE2OWZwMG1USm5Udi9paGRvaXk1NVdEOWExVWVsVkYzbWZQZnhSTk5WZFhMd0dlcXFyNlFrSkRRTVQ0Ky9wM1RwMDhmcjQ2MkZ5OWVqSStQRCsrODh3NStmbjRzV0xDQW9LQWd4bzQxemZUeThQQmd4SWdSdlBIR0cvVHUzZHZrczdGOSsvYU1HaldLNE9CZ1JvODJwRFIxNk5DQnNXUEhNbnYyYkNaT25FaXZYcjJxNDNRZTZlRUxTV3JKS1Z1ZmJ6Tjg2US93Z3RBUDRFOWZHdGJ3ZU5vSjVnUTlLdWZsQjRNNlErQ0wwR2V3WVphcnNyYlZ2alBzK0JFY2ZnVi8vSzFoSEVuL0RoRHhLZGphZ2s0SDh5YkQ4L2FHV2JKV2JqSEU5cGhubjMyV21UTm5NbnIwYUY1ODhVVUdEeDZzN2RQcGRFeWVQQmw3ZTN2Q3dzTFlzbVZMc1ptdmpMcDI3Y3FVS1ZNWU5td1l2LzcxcjgxZnY4ZHMyN1lOR3hzYnVuWHJocjI5UFpNbVRUTGIwYWxMWkV5SUVLTGNyTTBqdGliM09TTWpROXRtVkxRamNmMzZkVlJWWmR5NGNjWGlNUDZWQ3FCdDI3TFBvbWxOZk9aU0g0cm1hcmRzMlZMTDFhNHV4cFFPQUh0N2UrMDFLTzE2TldoZ09salR4Y1dGSlV1VzhQbm5uN05seXhibXpwMkxsNWNYVUxiY2NyRCt0U3FQc3A1WFNjcWMveTZlYUltSmlaL1hWTnVOR2pYaXd3OC81TU1QUHl4eGY5SEZWaTJsK2N5Yk40OTU4K2FaYkpzOWV6YXpaOC9XZmpaMmJJcldXZEppcmhZWGVEVis0YStJTmgxZzg1SGkyeU5qRGY4bS9qSTE3WWczWU56MGlyVUYwTG9kL1BtdjV2Zi84NEpWMVh6KytlZDgvdm1qdDhyTW1ZYlp1anAxNnNTRkM5YlZBYkIrL1hxVE8reSt2cjdGT2hTUGIzTnhjV0g3OXUxV3QxRlhTQ2RFQ0ZIbGl1WStQL2ZjYzlyMm9yblB4ZzVIWm1hbTl0ellNUUZvM3J3NUFIdjM3c1hWMWRWc1crYitBbFhSK016SnljbWhTWk1tMnZIT3pzN1kyTmhvWDJqejh2SzAvYVdOaWFoTTFsNnZvb1lNR2NLQUFRTUlDd3ZqbzQ4KzR1REJnMXB1K2QvLy9uZmMzZDA1Y2VLRXlmejRsZFcydGFxeWJpR0VFTlZIMHJHRUVGWE9tdHhuTnpjMzNOM2QrZUtMTDhqT3p1YnExYXRzMnJSSnE4UEZ4UVZ2YjI5V3JWcEZSa1lHZXIyZTVPUmtUcDA2VmFaWVNzcWZMa3R1OXVNZXo5VTJEZ0R0MEtFRFRabzBJU29xQ29DSER4K3llZlBtVW1PeE51YlNsUFY2WGJ0MmpjVEVSQlJGd2MzTmpmejhmTzBPZ1hGL1NibmxKY1ZXbGE5VlpkVXRoQkNpWmtrblJBaFJMYXpKZlE0TkRlWG16WnNNSERpUWp6LyttRkdqUnBuVXNYejVjbXhzYkFnTURLUjM3OTRzV3JTb3pIbXhKZVZQV3h0ZlNUdzlQUWtJQ09DTk45N0F6OCtQdDk1NkM0Q0dEUnV5ZE9sU3RtL2ZqcisvUDIrLy9YYXh2R3h6c1ZnYmMybktjcjMwZWoyTEZ5K21kKy9lUkVaR0VoSVNncUlvcGVhV200dXRLbCtyeXFoYkNGRkxXUnJqSVo0b1pjOWJFRUxVYWQ3ZTNpcGdjVFltVWJxelo4OFNGQlRFc1dQSHRIUXJVZjhZcHc2T2o0K1gzNmYxakh5V2lycXNObngyeVowUUlZUVFRZ2doUkxXU1RvZ1FRZ2doaEtqMy92YTN2OUdwVXlkc2JXMVpzV0pGVFlmenhKTk9pQkJDbElOeEdrdEp4UkpDaUpxVGtwSkNseTVkeU12THExQTk2ZW5wL09FUGYyRFpzbVhjdjMrZmQ5OTl0NUlpRk9iSUZMMUNDQ0dFRUtKT3VuWHJGaWtwS1JXdTU5cTFheFFXRnVMdjc0K2RuWjJzRzFRTjVFNklFRUlJSVVRZFZWaFl5UExseStuVXFSTjJkbmE0dWJscGcrWHo4L09aUDM4K0hUcDB3TTdPam5idDJyRjQ4V0wwZWowQUowK2VSRkVVSWlJaWFOV3FGYTFidHlZbUpvWlBQLzJVRmkxYTRPcnF5cDQ5ZTB6Szd0Ky9uMjdkdXRHb1VTT0dEaDNLelpzM3RWank4dktZTVdNR0xWcTB3TUhCZ1hIanhuSDM3bDJUNHc4ZVBJaVhseGNOR3pZc3RqQmlXRmdZclZxMW9uSGp4c3lhTlV2YkhoTVRnNWVYRjNaMmRuVHMyTkZrclNJL1B6OEFHamR1YkxKT2xLVllTdUxyNjJ0U2p6SGVyNy8rR2ljbkp5MmV5cnltOVoxMFFvUVFvZ0xPbmoyTGo0OFA5Ky9mcjlWeFpHUmtFQkFRVUsycnVRc2hxdDRISDN6QWhnMGIyTFJwRTdtNXVSdzRjQUFuSnljQXBrNmR5cTVkdTlpMWF4ZTV1YmxzM2JxVnI3NzZpai85NlU4bWRadzdkNDZVbEJRR0RoekkrUEhqU1VwS0lpMHRqUkVqUnZEKysrK2JsQTBQRCtmdzRjT2twcVp5L2ZwMWJlVndnQ2xUcHBDUWtNRHAwNmY1K2VlZnVYSGpCdSs5OTU3SjhSczJiR0Rmdm4xY3YzNmRkdTNhYWRPYXA2YW1FaHdjekpZdFc4ak16R1RDaEFuYU1kbloyV3pjdUpIczdHd0NBZ0tZUHYzUlN1b25UcHdBNE1HREJ5WlRkVnNUUzFIbTZ2blh2LzdGeFlzWHRXdFdGZGRVQ0NIcUJXOXZiOVhiMjFzVlpaZVdscVlHQkFTb0R4OCsxTGFkT1hORzlmYjJWbk56YzJzd3NyTEhVZEs1aUxJei9uK3E2Zi9Yb3ZyVmhzL1NyS3dzMWRiV1ZqMTA2RkN4ZlRkdTNGQVZSVkdQSHo5dXNqMDhQRngxZG5aV1ZWVlZUNXc0b1FMcXBVdVhWRlZWMVlNSEQ1cjhmT2pRSVJWUUN3b0t0TExuejUvWDZvcU1qRlFkSEJ4VVZWWFZ6TXhNVlZFVU5URXhVZHUvZCs5ZTFkSFIwYVN0bEpRVWJmLysvZnRWUlZGVW5VNm5wcWVucTRxaXFPSGg0U1dlYTI1dXJ2ckREeitvQ3hjdVZBRTFQei9mcE40SER4NW9aVXVMcFNTUDEyUDhPVDQrdnNxdWFVMnFEWjlkTWlaRUNDR3NkUGZ1WGRMVDAyczZqRXJ4SkoyTEVQWFZ4WXNYMGVsMGVIbDVGZHVYbHBhR3FxcDA3OTdkWkh2bnpwM0p6TXcwdVN0cXZIUGk0R0JZSU5EVjFSVXdwQ1lCNkhRNnJXemJ0bTIxNTYxYnR5WW5Kd2U5WGs5NmVqcXFxdEtqUjQ5aXNlVG41MnZQalhVRE5HdldERlZWS1Nnb3dNM05qYzJiTi9QUlJ4K3haczBhMXExYngwc3Z2UVRBM0xsekNROFB4OC9QVDR0SnI5ZlRvRUdERXE5TGFiR1VaYnhIcDA2ZHRPZVZmVTF0YmV2MzEzQkp4eEpDQ0NzRkJRVUJoaHhrNDBKUFJtZk9uR0g4K1BINCt2b3lac3dZenA0OXErM0x6ODlueFlvVjlPL2ZuejU5K3ZESko1K1FrNU5qdHAyQ2dnTFdyVnZIc0dIRDZObXpKME9IRG1YanhvM2FMemhqNnRYdTNidDU1WlZYV0xWcWxYWnNRa0lDZ1lHQitQbjVNWFBtVE83Y3VXTnlqREZkeTlLNUNDSHFCbWRuWjRBU0IyYTNidDBhZ0tTa0pKUHRxYW1wdEczYkZodWI4bjBGTERxdUlpa3BpVFp0MnZEVVUwOXBzUmkvcUJkOVdQdWxmOEtFQ1Z5NmRJa0JBd1l3WnN3WUxkN1EwRkFPSHo3TXpwMDd0Yzh1U3lvakZxT2kxNm1xcm1sOUpWZExDQ0dzRkJFUkFSaHloeDlmSlhuYnRtMTg5dGxuUkVkSDA3cDFhMEpDUXJSOUlTRWhYTGh3Z2NqSVNLS2lvc2pLeW1MMTZ0Vm0yMW02ZENsSGpoeGh6Wm8xeE1iR0Vob2F5bmZmZmNmNjlldE55c1hGeGJGbnp4Nm1UWnVtYmR1OWV6Y2JObXhnMTY1ZDNMeDVrNVVyVjViNVhJUVFkVVBidG0wWlBudzRVNmRPNWZUcDAraDBPaElURTdsNDhTS3RXclZpOU9qUlRKMDZsVE5uenFEVDZZaUxpMlBod29YTW5qMjczRzNPblR1WDdPeHNrcEtTV0xac21kWXBjSE56bzIvZnZzeWFOWXZMbHkrajArazRmZm8wTVRFeFZ0V2JscGJHOGVQSFVSU0ZaNTU1aHJ5OFBPMHVpWEYvVmxZV1lXRmhKc2M5L2ZUVEFNVEd4bkw3OXUxS2ljV2NxcnFtOVpWMFFvUVFvaElFQndmajdPeU1vNk1qNDhhTkl6VTFsY0xDUXJLeXN0aTNieDl6NXN6QnhjV0ZaczJhOGZycnI1djlaWGpuemgyaW9xS1lOMjhlWGJwMHdkYldGazlQVDZaTm04YU9IVHRNeWs2Y09CRjdlM3Z0ZGovQTlPblRhZDY4T2M3T3pyejU1cHNjUFhxMFNzOWJDRkd6dnZubUczeDlmUms0Y0NBT0RnNEVCUVZwYTJaczJyU0pmdjM2TVhqd1lCbzNic3pFaVJQNStPT1BUUWFUbDVXZm54K2RPM2ZteFJkZlpQRGd3U3hZc0VEYnQyM2JObXhzYk9qV3JSdjI5dlpNbWpUSlpKQzNKVHFkanNtVEoyTnZiMDlZV0JoYnRteEJVUlNlZmZaWlpzNmN5ZWpSbzdVMmkrcmF0U3RUcGt4aDJMQmgvUHJYdjY2VVdDeXBpbXNxaEJEMVFtMFlURmxYR1FkL2x6WXd2V2k1Ly96blA5b0F3TWNmeG9HVlJSbkxaMmRubTJ4UFNFaFF2YjI5VmIxZXI5V2ZrNU5qTVk3NCtQaGl4eGozbDNRdW91eHF3K0JPVVRQcTIyZXBjY0Qxdlh2M2Fqb1VVUWxxdzJkWC9SNFJJNFFRVmF4NTgrWUE3TjI3MTJSQXBqa3RXN1lFREtrSHp6MzNuTGI5eXBVcnVMaTRtT1FjRjUwVDN5Z25KMGRieFQwdExhM1lNVUlJSVVSdElMK1poQkRDU282T2pnQWtKaWFTbloxdDFURXVMaTU0ZTN1emF0VXFNakl5ME92MUpDY25jK3JVcVJMTE96azU4ZXFycjdKMDZWSlNVbExRNi9XY08zZU9MNy84a29rVEo1YmEzdHExYThuTnpTVXRMWTN3OEhEOC9mMHI3VnlFRUVLSXlpSjNRb1FRd2tydDI3ZG4xS2hSQkFjSDQrRGd3TUdEQjYwNmJ2bnk1WVNHaGhJWUdFaEJRUUh1N3U0RUJ3ZWJMYjk0OFdMV3JsM0xPKys4dzUwN2QyamJ0aTFCUVVFRUJnYVcycGFIaHdjalJvd2dQeitmMTE1N2pjbVRKMWZxdVFnaDZpZGZYOTlLR1ZNaGhGSHhlL2xDaUNlYU1RZFVaa1FTb3VLTTB4dkh4OGZMNzlONlJqNUxSVjFXR3o2N0pCMUxDQ0dFRUVJSVVhMmtFeUtFRUVJSVVZdGR1WEtGenAwN202eklMVVJkSjJOQ2hCQkNDQ0Zxc2JadDI1YTRLcm9RZFpuY0NSRkNDQ0dFRUVKVUsrbUVDQ0dFRUVMVVlpZFBua1JSRkhKeWNyVG5CdzhleE12TGk0WU5HK0xoNFdFeVFENHNMSXhXclZyUnVIRmpaczJhVmF5T3grdk55OHZUbm4vOTlkYzRPVGxweDhYRXhPRGw1WVdkblIwZE8zYmt3SUVESnNkYWlxT3dzSkRseTVmVHFWTW43T3pzY0hOejAvYm41ZVV4WThZTVdyUm9nWU9EQStQR2plUHUzYnRtcjRHbHV2THo4NWsvZno0ZE9uVEF6czZPZHUzYXNYanhZdlI2dlVtc0VSRVJ0R3JWaXRhdFd4TVRFOE9ubjM1S2l4WXRjSFYxWmMrZVBTWmw5Ky9mVDdkdTNXalVxQkZEaHc3bDVzMmJXaXpsdVNhWm1aazBiTmlRZmZ2MmFmWGN2MytmWC8zcVY5cng5WTEwUW9RUVFnZ2g2cGdOR3phd2I5OCtybCsvVHJ0MjdYanJyYmNBU0UxTkpUZzRtQzFidHBDWm1jbUVDUlBLVk8rLy92VXZMbDY4eUovKzlDY0Fzck96MmJoeEk5bloyUVFFQkRCOStuU3I0Z0Q0NElNUDJMQmhBNXMyYlNJM041Y0RCdzdnNU9RRXdKUXBVMGhJU09EMDZkUDgvUFBQM0xoeGcvZmVlODlzWEpicW1qcDFLcnQyN1dMWHJsM2s1dWF5ZGV0V3Z2cnFLKzBjak02ZE8wZEtTZ29EQnc1ay9QanhKQ1Vsa1phV3hvZ1JJM2ovL2ZkTnlvYUhoM1A0OEdGU1UxTzVmdjA2TTJmTzFQYVY1NW80T3pzemN1Ukl0bXpab3BYN3h6LytnWk9URTRNR0RTcjFkUkZDaURyUDI5dGI5ZmIyVm9VUUZXZjgvMVRULzY5Rjlhdk96OUlUSjA2b2dIcnYzajN0ZVVwS2lyWi8vLzc5cXFJb3FrNm5VOVBUMDFWRlVkVHc4SEN6ZFR5KzdjR0RCOXJ6K1BqNFl1M241dWFxUC96d2c3cHc0VUlWVVBQejgwdU5JeXNyUzdXMXRWVVBIVHBVckw3TXpFeFZVUlExTVRGUjI3WjM3MTdWMGRHeHhQTzNWTmVOR3pkVVJWSFU0OGVQbTJ3UER3OVhuWjJkVGM3ejBxVkxxcXFxNnNHREIwMStQblRva0Fxb0JRVUZXdG56NTg5cmRVVkdScW9PRGc0VnZpWkhqaHhSbXpScG9tWm5aNnVxcXFxdnZQS0tHaG9hV3VJNVY3WGE4TmtsZDBLRUVFSUlJZW9ZVjFkWDdYbXpaczFRVlpXQ2dnTGMzTnpZdkhrejgrZlB4OFBEZzJQSGpwV3AzazZkT3BuOFBIZnVYRHAyN01pU0pVdElTa29DME5LY0xNVng4ZUpGZERvZFhsNWV4ZHBJVDA5SFZWVjY5T2lCb2lnb2lzSnJyNzFHZG5ZMitmbjV4Y3BicWlzdExRMVZWZW5ldmJ2SjlzNmRPNU9abVdreW81anh6b21EZzROSjdJMGJOd1pBcDlOcFpkdTJiYXM5YjkyNk5UazVPZHA1bC9lYXZQenl5N1J2MzU0ZE8zYVFscGJHOTk5L3p4Lys4SWRpNTFSZlNDZEVDQ0dFRU9JSk1tSENCQzVkdXNTQUFRTVlNMllNQUEwYk5nUU00eENNU2hxRFlXUHo2S3RoYW1vcW9hR2hIRDU4bUowN2R4SVVGR1IxRE03T3pnQWx6dXBsM0dmc1FCUjkyTm5abGFtdTFxMWJBMmlkZ2FLeHQyM2IxdVI4eXFMb3RVbEtTcUpObXpZODlkUlRGYm9tQU5PbVRXUHo1czM4N1c5L1krVElrYlJzMmJKYzhUMEpwQk1paEJCQ0NQR0VTRXRMNC9qeDR5aUt3alBQUEVOZVhoNnFxdkxzczgvU3RHbFQvdmEzdndIdzRNRURWcTllYmJHdWdvSUNyYzZzckN6Q3dzS3NqcU50MjdZTUh6NmNxVk9uY3ZyMGFYUTZIWW1KaVZ5OGVCRTNOemY2OXUzTHJGbXp1SHo1TWpxZGp0T25UeE1URTFQbXVscTFhc1hvMGFPWk9uVXFaODZjUWFmVEVSY1h4OEtGQzVrOWU3YlY4VDV1N3R5NVpHZG5rNVNVeExKbHk3VE9Sa1d1Q2NERWlST0ppNHNqUER5Y2FkT21sVHUrSjRGMFFvUVFRZ2dobmhBNm5ZN0preWRqYjI5UFdGZ1lXN1pzUVZFVUdqZHV6RGZmZk1PWFgzNkp1N3M3Z3dZTll2RGd3UmJyZXZiWlo1azVjeWFqUjQvbXhSZGZMTFg4NDc3NTVodDhmWDBaT0hBZ0RnNE9CQVVGa1plWEI4QzJiZHV3c2JHaFc3ZHUyTnZiTTJuU0pGVFYvQkFGUzNWdDJyU0pmdjM2TVhqd1lCbzNic3pFaVJQNStPT1BUUWFUbDVXZm54K2RPM2ZXem52QmdnVkF4YTlKczJiTkdEbHlKUGIyOXZUdDJ4Y3dMRWJacFV1WGVyY1lwVkxUQVFnaHFwZHhJRnJSYVJTRkVPWGo0K01EUUh4OHZQdytyV2Zrcy9USmRQTGtTZno4L0xoMzc1NDJkcVN5UGYvODgweWVQSmtaTTJaVVNmM1dxQTJmWGJKaXVoQkNDQ0dFRUZYczFxMWJSRVpHa3BHUndhUkprMm82bkJvbm5SQWhoQkJDQ0NHcVdKczJiV2pYcmgwN2QrNnNzcnNzZFlsMFFvU29mKzREVFhKeWN1UkRVSWdLS0RMTFVGNU54aUZxVEM1Z2YrL2VQWm8yYlZyVHNZaEs0dXZyYTNGc1NrVVl4N0RVdENLZlhROXFNZzRabUM1RVBhT3E2azhBbHk1ZHF1bFFoS2pUcmwyN0JvQ3FxaGRyT0JSUk04NkJZUTBMSWVxUy8vNzN2MEROZjNaSkowU0kraWNjWU1XS0ZTUWxKWkdibTF2VDhRaFJwOXkvZjUvVTFGUldyVnBsM0xTOUp1TVJOYU93c1BDdkFLR2hvWncvZjU2SER4L1dkRWhDV0pTZm4wOUtTZ3JMbGkwemJ0cGFrL0hJYkI1QzFEOE52THk4OWl1SzhtcE5CeUxFRXlEdTRjT0hmWC82NmFmaXl6eUxKNXFQajArRHdzTENYWXFpRERGdUsybWhQU0ZxaTRLQ2dxS3Bac2NmUG56NGFrMStka2tuUklqNnFZR1hsOWNIaXFLTUF6b0RqV3M2SUNIcWtMeGYwaGkyNStmbkw1VU9TUDNsNCtQVFFLL1h2NlVveWhSRlVaNERucXJwbUlTd1FLK3FhaEx3MTN2Mzd2M2wvLzd2LzJyMDlwMTBRb1FRUWdnaEtrN3AwS0ZEdzVvT1FnaHpmdjc1NTN5Z2ZxMklLSVFRUWdnaGhCQkNDQ0dFRUVJSUlZUVFRZ2doaEJCQ0NDR0VFRUlJSVlRUVFnZ2hoQkJDQ0NHRUVFSUlJWVFRUWdnaGhCQkNDQ0dFRUVJSUlZUVFRZ2doaEJCQ0NDR0VFRUlJSVlRUVFnZ2hoQkJDQ0NHRUVFSUlJWVFRUWdnaGhCQkNDQ0dFRUVJSUlZUVFRZ2doaEJCQ0NDR0VFRUlJSVlRUVFnZ2hoQkJDQ0NHRUVFSUlJWVFRUWdnaGhCQkNDQ0dFRUVJSUlZUVFRZ2doaEJCQ0NDR0VFRUlJSVlRUVFnZ2hoQkJDQ0NHRUVFSUlJWVFRUWdnaGhCQkNDQ0dFRUVJSUlZUVFRZ2doaEJCQ0NDR0VFRUlJSVlRUVFnZ2hoQkJDQ0NHRUVFSUlJWVFRUWdnaGhCQ1Y1djhIbWsyZlF6alVydElBQUFBQVNVVk9SSzVDWUlJPSIsCiAgICJUeXBlIiA6ICJmbG93Igp9Cg=="/>
    </extobj>
  </extobjs>
</s:customData>
</file>

<file path=customXml/itemProps1.xml><?xml version="1.0" encoding="utf-8"?>
<ds:datastoreItem xmlns:ds="http://schemas.openxmlformats.org/officeDocument/2006/customXml" ds:itemID="s:customData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表格</Application>
  <PresentationFormat>宽屏</PresentationFormat>
  <Paragraphs>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3" baseType="lpstr">
      <vt:lpstr>Arial</vt:lpstr>
      <vt:lpstr>方正书宋_GBK</vt:lpstr>
      <vt:lpstr>Wingdings</vt:lpstr>
      <vt:lpstr>微软雅黑</vt:lpstr>
      <vt:lpstr>宋体</vt:lpstr>
      <vt:lpstr>Arial Unicode MS</vt:lpstr>
      <vt:lpstr>Calibri</vt:lpstr>
      <vt:lpstr>Helvetica Neue</vt:lpstr>
      <vt:lpstr>汉仪书宋二KW</vt:lpstr>
      <vt:lpstr>Calibri Light</vt:lpstr>
      <vt:lpstr>Office 主题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chictopia</dc:creator>
  <cp:lastModifiedBy>chictopia</cp:lastModifiedBy>
  <cp:revision>4</cp:revision>
  <dcterms:created xsi:type="dcterms:W3CDTF">2022-03-10T02:10:27Z</dcterms:created>
  <dcterms:modified xsi:type="dcterms:W3CDTF">2022-03-10T02:10:27Z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2052-3.0.0.4824</vt:lpwstr>
  </property>
</Properties>
</file>